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charts/chart2.xml" ContentType="application/vnd.openxmlformats-officedocument.drawingml.chart+xml"/>
  <Override PartName="/ppt/notesSlides/notesSlide38.xml" ContentType="application/vnd.openxmlformats-officedocument.presentationml.notesSlide+xml"/>
  <Override PartName="/ppt/charts/chart3.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notesSlides/notesSlide44.xml" ContentType="application/vnd.openxmlformats-officedocument.presentationml.notesSlide+xml"/>
  <Override PartName="/ppt/charts/chart5.xml" ContentType="application/vnd.openxmlformats-officedocument.drawingml.chart+xml"/>
  <Override PartName="/ppt/notesSlides/notesSlide45.xml" ContentType="application/vnd.openxmlformats-officedocument.presentationml.notesSlide+xml"/>
  <Override PartName="/ppt/charts/chart6.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7.xml" ContentType="application/vnd.openxmlformats-officedocument.drawingml.chart+xml"/>
  <Override PartName="/ppt/notesSlides/notesSlide58.xml" ContentType="application/vnd.openxmlformats-officedocument.presentationml.notesSlide+xml"/>
  <Override PartName="/ppt/charts/chart8.xml" ContentType="application/vnd.openxmlformats-officedocument.drawingml.chart+xml"/>
  <Override PartName="/ppt/notesSlides/notesSlide59.xml" ContentType="application/vnd.openxmlformats-officedocument.presentationml.notesSlide+xml"/>
  <Override PartName="/ppt/charts/chart9.xml" ContentType="application/vnd.openxmlformats-officedocument.drawingml.chart+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0.xml" ContentType="application/vnd.openxmlformats-officedocument.drawingml.chart+xml"/>
  <Override PartName="/ppt/notesSlides/notesSlide68.xml" ContentType="application/vnd.openxmlformats-officedocument.presentationml.notesSlide+xml"/>
  <Override PartName="/ppt/charts/chart11.xml" ContentType="application/vnd.openxmlformats-officedocument.drawingml.chart+xml"/>
  <Override PartName="/ppt/notesSlides/notesSlide69.xml" ContentType="application/vnd.openxmlformats-officedocument.presentationml.notesSlide+xml"/>
  <Override PartName="/ppt/charts/chart12.xml" ContentType="application/vnd.openxmlformats-officedocument.drawingml.chart+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harts/chart13.xml" ContentType="application/vnd.openxmlformats-officedocument.drawingml.chart+xml"/>
  <Override PartName="/ppt/notesSlides/notesSlide127.xml" ContentType="application/vnd.openxmlformats-officedocument.presentationml.notesSlide+xml"/>
  <Override PartName="/ppt/charts/chart14.xml" ContentType="application/vnd.openxmlformats-officedocument.drawingml.chart+xml"/>
  <Override PartName="/ppt/notesSlides/notesSlide128.xml" ContentType="application/vnd.openxmlformats-officedocument.presentationml.notesSlide+xml"/>
  <Override PartName="/ppt/charts/chart15.xml" ContentType="application/vnd.openxmlformats-officedocument.drawingml.chart+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harts/chart16.xml" ContentType="application/vnd.openxmlformats-officedocument.drawingml.chart+xml"/>
  <Override PartName="/ppt/notesSlides/notesSlide136.xml" ContentType="application/vnd.openxmlformats-officedocument.presentationml.notesSlide+xml"/>
  <Override PartName="/ppt/charts/chart17.xml" ContentType="application/vnd.openxmlformats-officedocument.drawingml.chart+xml"/>
  <Override PartName="/ppt/notesSlides/notesSlide137.xml" ContentType="application/vnd.openxmlformats-officedocument.presentationml.notesSlide+xml"/>
  <Override PartName="/ppt/charts/chart18.xml" ContentType="application/vnd.openxmlformats-officedocument.drawingml.chart+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963" r:id="rId1"/>
    <p:sldMasterId id="2147483976" r:id="rId2"/>
  </p:sldMasterIdLst>
  <p:notesMasterIdLst>
    <p:notesMasterId r:id="rId193"/>
  </p:notesMasterIdLst>
  <p:handoutMasterIdLst>
    <p:handoutMasterId r:id="rId194"/>
  </p:handoutMasterIdLst>
  <p:sldIdLst>
    <p:sldId id="1188" r:id="rId3"/>
    <p:sldId id="1189" r:id="rId4"/>
    <p:sldId id="1250" r:id="rId5"/>
    <p:sldId id="1206" r:id="rId6"/>
    <p:sldId id="1207" r:id="rId7"/>
    <p:sldId id="1208" r:id="rId8"/>
    <p:sldId id="1209" r:id="rId9"/>
    <p:sldId id="1210" r:id="rId10"/>
    <p:sldId id="1211" r:id="rId11"/>
    <p:sldId id="1212" r:id="rId12"/>
    <p:sldId id="1213" r:id="rId13"/>
    <p:sldId id="1214" r:id="rId14"/>
    <p:sldId id="1215" r:id="rId15"/>
    <p:sldId id="1216" r:id="rId16"/>
    <p:sldId id="1217" r:id="rId17"/>
    <p:sldId id="1218" r:id="rId18"/>
    <p:sldId id="1219" r:id="rId19"/>
    <p:sldId id="1220" r:id="rId20"/>
    <p:sldId id="1221" r:id="rId21"/>
    <p:sldId id="1251" r:id="rId22"/>
    <p:sldId id="1222" r:id="rId23"/>
    <p:sldId id="1223" r:id="rId24"/>
    <p:sldId id="1224" r:id="rId25"/>
    <p:sldId id="1225" r:id="rId26"/>
    <p:sldId id="1226" r:id="rId27"/>
    <p:sldId id="1227" r:id="rId28"/>
    <p:sldId id="1228" r:id="rId29"/>
    <p:sldId id="1229" r:id="rId30"/>
    <p:sldId id="1230" r:id="rId31"/>
    <p:sldId id="1231" r:id="rId32"/>
    <p:sldId id="1232" r:id="rId33"/>
    <p:sldId id="1233" r:id="rId34"/>
    <p:sldId id="1234" r:id="rId35"/>
    <p:sldId id="1235" r:id="rId36"/>
    <p:sldId id="1236" r:id="rId37"/>
    <p:sldId id="1237" r:id="rId38"/>
    <p:sldId id="1238" r:id="rId39"/>
    <p:sldId id="1239" r:id="rId40"/>
    <p:sldId id="1240" r:id="rId41"/>
    <p:sldId id="1241" r:id="rId42"/>
    <p:sldId id="1242" r:id="rId43"/>
    <p:sldId id="1243" r:id="rId44"/>
    <p:sldId id="1244" r:id="rId45"/>
    <p:sldId id="1245" r:id="rId46"/>
    <p:sldId id="1431" r:id="rId47"/>
    <p:sldId id="1432" r:id="rId48"/>
    <p:sldId id="1246" r:id="rId49"/>
    <p:sldId id="1247" r:id="rId50"/>
    <p:sldId id="1248" r:id="rId51"/>
    <p:sldId id="1249" r:id="rId52"/>
    <p:sldId id="1190" r:id="rId53"/>
    <p:sldId id="890" r:id="rId54"/>
    <p:sldId id="891" r:id="rId55"/>
    <p:sldId id="892" r:id="rId56"/>
    <p:sldId id="893" r:id="rId57"/>
    <p:sldId id="894" r:id="rId58"/>
    <p:sldId id="895" r:id="rId59"/>
    <p:sldId id="896" r:id="rId60"/>
    <p:sldId id="897" r:id="rId61"/>
    <p:sldId id="898" r:id="rId62"/>
    <p:sldId id="1433" r:id="rId63"/>
    <p:sldId id="1193" r:id="rId64"/>
    <p:sldId id="900" r:id="rId65"/>
    <p:sldId id="901" r:id="rId66"/>
    <p:sldId id="902" r:id="rId67"/>
    <p:sldId id="903" r:id="rId68"/>
    <p:sldId id="904" r:id="rId69"/>
    <p:sldId id="905" r:id="rId70"/>
    <p:sldId id="906" r:id="rId71"/>
    <p:sldId id="907" r:id="rId72"/>
    <p:sldId id="908" r:id="rId73"/>
    <p:sldId id="910" r:id="rId74"/>
    <p:sldId id="909" r:id="rId75"/>
    <p:sldId id="911" r:id="rId76"/>
    <p:sldId id="912" r:id="rId77"/>
    <p:sldId id="1194" r:id="rId78"/>
    <p:sldId id="914" r:id="rId79"/>
    <p:sldId id="915" r:id="rId80"/>
    <p:sldId id="916" r:id="rId81"/>
    <p:sldId id="917" r:id="rId82"/>
    <p:sldId id="918" r:id="rId83"/>
    <p:sldId id="919" r:id="rId84"/>
    <p:sldId id="920" r:id="rId85"/>
    <p:sldId id="921" r:id="rId86"/>
    <p:sldId id="922" r:id="rId87"/>
    <p:sldId id="923" r:id="rId88"/>
    <p:sldId id="924" r:id="rId89"/>
    <p:sldId id="925" r:id="rId90"/>
    <p:sldId id="926" r:id="rId91"/>
    <p:sldId id="927" r:id="rId92"/>
    <p:sldId id="928" r:id="rId93"/>
    <p:sldId id="929" r:id="rId94"/>
    <p:sldId id="930" r:id="rId95"/>
    <p:sldId id="1191" r:id="rId96"/>
    <p:sldId id="932" r:id="rId97"/>
    <p:sldId id="933" r:id="rId98"/>
    <p:sldId id="934" r:id="rId99"/>
    <p:sldId id="935" r:id="rId100"/>
    <p:sldId id="936" r:id="rId101"/>
    <p:sldId id="937" r:id="rId102"/>
    <p:sldId id="938" r:id="rId103"/>
    <p:sldId id="939" r:id="rId104"/>
    <p:sldId id="940" r:id="rId105"/>
    <p:sldId id="941" r:id="rId106"/>
    <p:sldId id="1192" r:id="rId107"/>
    <p:sldId id="944" r:id="rId108"/>
    <p:sldId id="945" r:id="rId109"/>
    <p:sldId id="946" r:id="rId110"/>
    <p:sldId id="947" r:id="rId111"/>
    <p:sldId id="948" r:id="rId112"/>
    <p:sldId id="949" r:id="rId113"/>
    <p:sldId id="950" r:id="rId114"/>
    <p:sldId id="1195" r:id="rId115"/>
    <p:sldId id="953" r:id="rId116"/>
    <p:sldId id="954" r:id="rId117"/>
    <p:sldId id="955" r:id="rId118"/>
    <p:sldId id="956" r:id="rId119"/>
    <p:sldId id="957" r:id="rId120"/>
    <p:sldId id="958" r:id="rId121"/>
    <p:sldId id="959" r:id="rId122"/>
    <p:sldId id="960" r:id="rId123"/>
    <p:sldId id="961" r:id="rId124"/>
    <p:sldId id="962" r:id="rId125"/>
    <p:sldId id="963" r:id="rId126"/>
    <p:sldId id="964" r:id="rId127"/>
    <p:sldId id="965" r:id="rId128"/>
    <p:sldId id="966" r:id="rId129"/>
    <p:sldId id="1196" r:id="rId130"/>
    <p:sldId id="968" r:id="rId131"/>
    <p:sldId id="969" r:id="rId132"/>
    <p:sldId id="970" r:id="rId133"/>
    <p:sldId id="1047" r:id="rId134"/>
    <p:sldId id="971" r:id="rId135"/>
    <p:sldId id="972" r:id="rId136"/>
    <p:sldId id="973" r:id="rId137"/>
    <p:sldId id="974" r:id="rId138"/>
    <p:sldId id="975" r:id="rId139"/>
    <p:sldId id="987" r:id="rId140"/>
    <p:sldId id="1197" r:id="rId141"/>
    <p:sldId id="981" r:id="rId142"/>
    <p:sldId id="978" r:id="rId143"/>
    <p:sldId id="979" r:id="rId144"/>
    <p:sldId id="982" r:id="rId145"/>
    <p:sldId id="983" r:id="rId146"/>
    <p:sldId id="986" r:id="rId147"/>
    <p:sldId id="985" r:id="rId148"/>
    <p:sldId id="984" r:id="rId149"/>
    <p:sldId id="988" r:id="rId150"/>
    <p:sldId id="1198" r:id="rId151"/>
    <p:sldId id="989" r:id="rId152"/>
    <p:sldId id="990" r:id="rId153"/>
    <p:sldId id="992" r:id="rId154"/>
    <p:sldId id="1200" r:id="rId155"/>
    <p:sldId id="994" r:id="rId156"/>
    <p:sldId id="1201" r:id="rId157"/>
    <p:sldId id="999" r:id="rId158"/>
    <p:sldId id="1001" r:id="rId159"/>
    <p:sldId id="1002" r:id="rId160"/>
    <p:sldId id="1005" r:id="rId161"/>
    <p:sldId id="1003" r:id="rId162"/>
    <p:sldId id="1004" r:id="rId163"/>
    <p:sldId id="1006" r:id="rId164"/>
    <p:sldId id="1007" r:id="rId165"/>
    <p:sldId id="1008" r:id="rId166"/>
    <p:sldId id="1009" r:id="rId167"/>
    <p:sldId id="1010" r:id="rId168"/>
    <p:sldId id="1202" r:id="rId169"/>
    <p:sldId id="1012" r:id="rId170"/>
    <p:sldId id="1013" r:id="rId171"/>
    <p:sldId id="1014" r:id="rId172"/>
    <p:sldId id="1024" r:id="rId173"/>
    <p:sldId id="1016" r:id="rId174"/>
    <p:sldId id="1019" r:id="rId175"/>
    <p:sldId id="1025" r:id="rId176"/>
    <p:sldId id="1026" r:id="rId177"/>
    <p:sldId id="1022" r:id="rId178"/>
    <p:sldId id="1203" r:id="rId179"/>
    <p:sldId id="1028" r:id="rId180"/>
    <p:sldId id="1029" r:id="rId181"/>
    <p:sldId id="1030" r:id="rId182"/>
    <p:sldId id="1573" r:id="rId183"/>
    <p:sldId id="1040" r:id="rId184"/>
    <p:sldId id="1204" r:id="rId185"/>
    <p:sldId id="1579" r:id="rId186"/>
    <p:sldId id="1580" r:id="rId187"/>
    <p:sldId id="1581" r:id="rId188"/>
    <p:sldId id="1582" r:id="rId189"/>
    <p:sldId id="1048" r:id="rId190"/>
    <p:sldId id="1049" r:id="rId191"/>
    <p:sldId id="1041" r:id="rId192"/>
  </p:sldIdLst>
  <p:sldSz cx="9144000" cy="5143500" type="screen16x9"/>
  <p:notesSz cx="6858000" cy="9144000"/>
  <p:defaultTextStyle>
    <a:defPPr>
      <a:defRPr lang="zh-CN"/>
    </a:defPPr>
    <a:lvl1pPr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03">
          <p15:clr>
            <a:srgbClr val="A4A3A4"/>
          </p15:clr>
        </p15:guide>
        <p15:guide id="2" pos="2832">
          <p15:clr>
            <a:srgbClr val="A4A3A4"/>
          </p15:clr>
        </p15:guide>
        <p15:guide id="3" orient="horz" pos="1527">
          <p15:clr>
            <a:srgbClr val="A4A3A4"/>
          </p15:clr>
        </p15:guide>
      </p15:sldGuideLst>
    </p:ext>
    <p:ext uri="{2D200454-40CA-4A62-9FC3-DE9A4176ACB9}">
      <p15:notesGuideLst xmlns:p15="http://schemas.microsoft.com/office/powerpoint/2012/main">
        <p15:guide id="1" orient="horz" pos="2715">
          <p15:clr>
            <a:srgbClr val="A4A3A4"/>
          </p15:clr>
        </p15:guide>
        <p15:guide id="2" pos="21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ADC9"/>
    <a:srgbClr val="356EA5"/>
    <a:srgbClr val="3E77A9"/>
    <a:srgbClr val="779FBD"/>
    <a:srgbClr val="FFFFFF"/>
    <a:srgbClr val="FF0000"/>
    <a:srgbClr val="C1F0FF"/>
    <a:srgbClr val="F7860C"/>
    <a:srgbClr val="0000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BC2BE-372E-4085-A819-FA620A4552FA}" v="6" dt="2022-08-23T13:41:16.02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68294" autoAdjust="0"/>
  </p:normalViewPr>
  <p:slideViewPr>
    <p:cSldViewPr snapToGrid="0">
      <p:cViewPr varScale="1">
        <p:scale>
          <a:sx n="119" d="100"/>
          <a:sy n="119" d="100"/>
        </p:scale>
        <p:origin x="2109" y="93"/>
      </p:cViewPr>
      <p:guideLst>
        <p:guide orient="horz" pos="2003"/>
        <p:guide pos="2832"/>
        <p:guide orient="horz" pos="1527"/>
      </p:guideLst>
    </p:cSldViewPr>
  </p:slideViewPr>
  <p:outlineViewPr>
    <p:cViewPr>
      <p:scale>
        <a:sx n="33" d="100"/>
        <a:sy n="33" d="100"/>
      </p:scale>
      <p:origin x="0" y="163887"/>
    </p:cViewPr>
  </p:outlineViewPr>
  <p:notesTextViewPr>
    <p:cViewPr>
      <p:scale>
        <a:sx n="3" d="2"/>
        <a:sy n="3" d="2"/>
      </p:scale>
      <p:origin x="0" y="0"/>
    </p:cViewPr>
  </p:notesTextViewPr>
  <p:sorterViewPr>
    <p:cViewPr>
      <p:scale>
        <a:sx n="90" d="100"/>
        <a:sy n="90" d="100"/>
      </p:scale>
      <p:origin x="0" y="-24811"/>
    </p:cViewPr>
  </p:sorterViewPr>
  <p:notesViewPr>
    <p:cSldViewPr snapToGrid="0">
      <p:cViewPr varScale="1">
        <p:scale>
          <a:sx n="67" d="100"/>
          <a:sy n="67" d="100"/>
        </p:scale>
        <p:origin x="-2880" y="-108"/>
      </p:cViewPr>
      <p:guideLst>
        <p:guide orient="horz" pos="2715"/>
        <p:guide pos="212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viewProps" Target="viewProps.xml"/><Relationship Id="rId201" Type="http://schemas.microsoft.com/office/2015/10/relationships/revisionInfo" Target="revisionInfo.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heme" Target="theme/theme1.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commentAuthors" Target="commentAuthor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780BC2BE-372E-4085-A819-FA620A4552FA}"/>
    <pc:docChg chg="undo redo custSel modSld delMainMaster">
      <pc:chgData name="Jiang Jingyan" userId="5aa46e66a768d05e" providerId="LiveId" clId="{780BC2BE-372E-4085-A819-FA620A4552FA}" dt="2022-08-23T13:44:38.726" v="156" actId="14100"/>
      <pc:docMkLst>
        <pc:docMk/>
      </pc:docMkLst>
      <pc:sldChg chg="modSp">
        <pc:chgData name="Jiang Jingyan" userId="5aa46e66a768d05e" providerId="LiveId" clId="{780BC2BE-372E-4085-A819-FA620A4552FA}" dt="2022-08-23T13:41:16.021" v="129"/>
        <pc:sldMkLst>
          <pc:docMk/>
          <pc:sldMk cId="0" sldId="890"/>
        </pc:sldMkLst>
        <pc:spChg chg="mod">
          <ac:chgData name="Jiang Jingyan" userId="5aa46e66a768d05e" providerId="LiveId" clId="{780BC2BE-372E-4085-A819-FA620A4552FA}" dt="2022-08-23T13:41:16.021" v="129"/>
          <ac:spMkLst>
            <pc:docMk/>
            <pc:sldMk cId="0" sldId="890"/>
            <ac:spMk id="2" creationId="{00000000-0000-0000-0000-000000000000}"/>
          </ac:spMkLst>
        </pc:spChg>
      </pc:sldChg>
      <pc:sldChg chg="modSp mod">
        <pc:chgData name="Jiang Jingyan" userId="5aa46e66a768d05e" providerId="LiveId" clId="{780BC2BE-372E-4085-A819-FA620A4552FA}" dt="2022-08-23T13:41:16.021" v="129"/>
        <pc:sldMkLst>
          <pc:docMk/>
          <pc:sldMk cId="0" sldId="891"/>
        </pc:sldMkLst>
        <pc:spChg chg="mod">
          <ac:chgData name="Jiang Jingyan" userId="5aa46e66a768d05e" providerId="LiveId" clId="{780BC2BE-372E-4085-A819-FA620A4552FA}" dt="2022-08-23T13:41:16.021" v="129"/>
          <ac:spMkLst>
            <pc:docMk/>
            <pc:sldMk cId="0" sldId="891"/>
            <ac:spMk id="2" creationId="{00000000-0000-0000-0000-000000000000}"/>
          </ac:spMkLst>
        </pc:spChg>
        <pc:spChg chg="mod">
          <ac:chgData name="Jiang Jingyan" userId="5aa46e66a768d05e" providerId="LiveId" clId="{780BC2BE-372E-4085-A819-FA620A4552FA}" dt="2022-08-23T13:41:16.021" v="129"/>
          <ac:spMkLst>
            <pc:docMk/>
            <pc:sldMk cId="0" sldId="891"/>
            <ac:spMk id="3" creationId="{00000000-0000-0000-0000-000000000000}"/>
          </ac:spMkLst>
        </pc:spChg>
      </pc:sldChg>
      <pc:sldChg chg="modSp">
        <pc:chgData name="Jiang Jingyan" userId="5aa46e66a768d05e" providerId="LiveId" clId="{780BC2BE-372E-4085-A819-FA620A4552FA}" dt="2022-08-23T13:41:16.021" v="129"/>
        <pc:sldMkLst>
          <pc:docMk/>
          <pc:sldMk cId="0" sldId="892"/>
        </pc:sldMkLst>
        <pc:spChg chg="mod">
          <ac:chgData name="Jiang Jingyan" userId="5aa46e66a768d05e" providerId="LiveId" clId="{780BC2BE-372E-4085-A819-FA620A4552FA}" dt="2022-08-23T13:41:16.021" v="129"/>
          <ac:spMkLst>
            <pc:docMk/>
            <pc:sldMk cId="0" sldId="892"/>
            <ac:spMk id="2" creationId="{00000000-0000-0000-0000-000000000000}"/>
          </ac:spMkLst>
        </pc:spChg>
        <pc:spChg chg="mod">
          <ac:chgData name="Jiang Jingyan" userId="5aa46e66a768d05e" providerId="LiveId" clId="{780BC2BE-372E-4085-A819-FA620A4552FA}" dt="2022-08-23T13:41:16.021" v="129"/>
          <ac:spMkLst>
            <pc:docMk/>
            <pc:sldMk cId="0" sldId="892"/>
            <ac:spMk id="3" creationId="{00000000-0000-0000-0000-000000000000}"/>
          </ac:spMkLst>
        </pc:spChg>
      </pc:sldChg>
      <pc:sldChg chg="modSp">
        <pc:chgData name="Jiang Jingyan" userId="5aa46e66a768d05e" providerId="LiveId" clId="{780BC2BE-372E-4085-A819-FA620A4552FA}" dt="2022-08-23T13:41:16.021" v="129"/>
        <pc:sldMkLst>
          <pc:docMk/>
          <pc:sldMk cId="0" sldId="893"/>
        </pc:sldMkLst>
        <pc:spChg chg="mod">
          <ac:chgData name="Jiang Jingyan" userId="5aa46e66a768d05e" providerId="LiveId" clId="{780BC2BE-372E-4085-A819-FA620A4552FA}" dt="2022-08-23T13:41:16.021" v="129"/>
          <ac:spMkLst>
            <pc:docMk/>
            <pc:sldMk cId="0" sldId="893"/>
            <ac:spMk id="2" creationId="{00000000-0000-0000-0000-000000000000}"/>
          </ac:spMkLst>
        </pc:spChg>
        <pc:spChg chg="mod">
          <ac:chgData name="Jiang Jingyan" userId="5aa46e66a768d05e" providerId="LiveId" clId="{780BC2BE-372E-4085-A819-FA620A4552FA}" dt="2022-08-23T13:41:16.021" v="129"/>
          <ac:spMkLst>
            <pc:docMk/>
            <pc:sldMk cId="0" sldId="893"/>
            <ac:spMk id="3" creationId="{00000000-0000-0000-0000-000000000000}"/>
          </ac:spMkLst>
        </pc:spChg>
      </pc:sldChg>
      <pc:sldChg chg="modSp">
        <pc:chgData name="Jiang Jingyan" userId="5aa46e66a768d05e" providerId="LiveId" clId="{780BC2BE-372E-4085-A819-FA620A4552FA}" dt="2022-08-23T13:41:16.021" v="129"/>
        <pc:sldMkLst>
          <pc:docMk/>
          <pc:sldMk cId="0" sldId="894"/>
        </pc:sldMkLst>
        <pc:spChg chg="mod">
          <ac:chgData name="Jiang Jingyan" userId="5aa46e66a768d05e" providerId="LiveId" clId="{780BC2BE-372E-4085-A819-FA620A4552FA}" dt="2022-08-23T13:41:16.021" v="129"/>
          <ac:spMkLst>
            <pc:docMk/>
            <pc:sldMk cId="0" sldId="894"/>
            <ac:spMk id="2" creationId="{00000000-0000-0000-0000-000000000000}"/>
          </ac:spMkLst>
        </pc:spChg>
        <pc:spChg chg="mod">
          <ac:chgData name="Jiang Jingyan" userId="5aa46e66a768d05e" providerId="LiveId" clId="{780BC2BE-372E-4085-A819-FA620A4552FA}" dt="2022-08-23T13:41:16.021" v="129"/>
          <ac:spMkLst>
            <pc:docMk/>
            <pc:sldMk cId="0" sldId="894"/>
            <ac:spMk id="3" creationId="{00000000-0000-0000-0000-000000000000}"/>
          </ac:spMkLst>
        </pc:spChg>
      </pc:sldChg>
      <pc:sldChg chg="modSp">
        <pc:chgData name="Jiang Jingyan" userId="5aa46e66a768d05e" providerId="LiveId" clId="{780BC2BE-372E-4085-A819-FA620A4552FA}" dt="2022-08-23T13:41:16.021" v="129"/>
        <pc:sldMkLst>
          <pc:docMk/>
          <pc:sldMk cId="0" sldId="895"/>
        </pc:sldMkLst>
        <pc:spChg chg="mod">
          <ac:chgData name="Jiang Jingyan" userId="5aa46e66a768d05e" providerId="LiveId" clId="{780BC2BE-372E-4085-A819-FA620A4552FA}" dt="2022-08-23T13:41:16.021" v="129"/>
          <ac:spMkLst>
            <pc:docMk/>
            <pc:sldMk cId="0" sldId="895"/>
            <ac:spMk id="2" creationId="{00000000-0000-0000-0000-000000000000}"/>
          </ac:spMkLst>
        </pc:spChg>
        <pc:spChg chg="mod">
          <ac:chgData name="Jiang Jingyan" userId="5aa46e66a768d05e" providerId="LiveId" clId="{780BC2BE-372E-4085-A819-FA620A4552FA}" dt="2022-08-23T13:41:16.021" v="129"/>
          <ac:spMkLst>
            <pc:docMk/>
            <pc:sldMk cId="0" sldId="895"/>
            <ac:spMk id="3" creationId="{00000000-0000-0000-0000-000000000000}"/>
          </ac:spMkLst>
        </pc:spChg>
      </pc:sldChg>
      <pc:sldChg chg="modSp">
        <pc:chgData name="Jiang Jingyan" userId="5aa46e66a768d05e" providerId="LiveId" clId="{780BC2BE-372E-4085-A819-FA620A4552FA}" dt="2022-08-23T13:41:16.021" v="129"/>
        <pc:sldMkLst>
          <pc:docMk/>
          <pc:sldMk cId="0" sldId="896"/>
        </pc:sldMkLst>
        <pc:spChg chg="mod">
          <ac:chgData name="Jiang Jingyan" userId="5aa46e66a768d05e" providerId="LiveId" clId="{780BC2BE-372E-4085-A819-FA620A4552FA}" dt="2022-08-23T13:41:16.021" v="129"/>
          <ac:spMkLst>
            <pc:docMk/>
            <pc:sldMk cId="0" sldId="896"/>
            <ac:spMk id="2" creationId="{00000000-0000-0000-0000-000000000000}"/>
          </ac:spMkLst>
        </pc:spChg>
        <pc:spChg chg="mod">
          <ac:chgData name="Jiang Jingyan" userId="5aa46e66a768d05e" providerId="LiveId" clId="{780BC2BE-372E-4085-A819-FA620A4552FA}" dt="2022-08-23T13:41:16.021" v="129"/>
          <ac:spMkLst>
            <pc:docMk/>
            <pc:sldMk cId="0" sldId="896"/>
            <ac:spMk id="3" creationId="{00000000-0000-0000-0000-000000000000}"/>
          </ac:spMkLst>
        </pc:spChg>
      </pc:sldChg>
      <pc:sldChg chg="modSp">
        <pc:chgData name="Jiang Jingyan" userId="5aa46e66a768d05e" providerId="LiveId" clId="{780BC2BE-372E-4085-A819-FA620A4552FA}" dt="2022-08-23T13:41:16.021" v="129"/>
        <pc:sldMkLst>
          <pc:docMk/>
          <pc:sldMk cId="0" sldId="897"/>
        </pc:sldMkLst>
        <pc:spChg chg="mod">
          <ac:chgData name="Jiang Jingyan" userId="5aa46e66a768d05e" providerId="LiveId" clId="{780BC2BE-372E-4085-A819-FA620A4552FA}" dt="2022-08-23T13:41:16.021" v="129"/>
          <ac:spMkLst>
            <pc:docMk/>
            <pc:sldMk cId="0" sldId="897"/>
            <ac:spMk id="2" creationId="{00000000-0000-0000-0000-000000000000}"/>
          </ac:spMkLst>
        </pc:spChg>
        <pc:spChg chg="mod">
          <ac:chgData name="Jiang Jingyan" userId="5aa46e66a768d05e" providerId="LiveId" clId="{780BC2BE-372E-4085-A819-FA620A4552FA}" dt="2022-08-23T13:41:16.021" v="129"/>
          <ac:spMkLst>
            <pc:docMk/>
            <pc:sldMk cId="0" sldId="897"/>
            <ac:spMk id="3" creationId="{00000000-0000-0000-0000-000000000000}"/>
          </ac:spMkLst>
        </pc:spChg>
      </pc:sldChg>
      <pc:sldChg chg="modSp">
        <pc:chgData name="Jiang Jingyan" userId="5aa46e66a768d05e" providerId="LiveId" clId="{780BC2BE-372E-4085-A819-FA620A4552FA}" dt="2022-08-23T13:41:16.021" v="129"/>
        <pc:sldMkLst>
          <pc:docMk/>
          <pc:sldMk cId="0" sldId="898"/>
        </pc:sldMkLst>
        <pc:spChg chg="mod">
          <ac:chgData name="Jiang Jingyan" userId="5aa46e66a768d05e" providerId="LiveId" clId="{780BC2BE-372E-4085-A819-FA620A4552FA}" dt="2022-08-23T13:41:16.021" v="129"/>
          <ac:spMkLst>
            <pc:docMk/>
            <pc:sldMk cId="0" sldId="898"/>
            <ac:spMk id="2" creationId="{00000000-0000-0000-0000-000000000000}"/>
          </ac:spMkLst>
        </pc:spChg>
        <pc:spChg chg="mod">
          <ac:chgData name="Jiang Jingyan" userId="5aa46e66a768d05e" providerId="LiveId" clId="{780BC2BE-372E-4085-A819-FA620A4552FA}" dt="2022-08-23T13:41:16.021" v="129"/>
          <ac:spMkLst>
            <pc:docMk/>
            <pc:sldMk cId="0" sldId="898"/>
            <ac:spMk id="3" creationId="{00000000-0000-0000-0000-000000000000}"/>
          </ac:spMkLst>
        </pc:spChg>
      </pc:sldChg>
      <pc:sldChg chg="modSp">
        <pc:chgData name="Jiang Jingyan" userId="5aa46e66a768d05e" providerId="LiveId" clId="{780BC2BE-372E-4085-A819-FA620A4552FA}" dt="2022-08-23T13:41:16.021" v="129"/>
        <pc:sldMkLst>
          <pc:docMk/>
          <pc:sldMk cId="0" sldId="900"/>
        </pc:sldMkLst>
        <pc:spChg chg="mod">
          <ac:chgData name="Jiang Jingyan" userId="5aa46e66a768d05e" providerId="LiveId" clId="{780BC2BE-372E-4085-A819-FA620A4552FA}" dt="2022-08-23T13:41:16.021" v="129"/>
          <ac:spMkLst>
            <pc:docMk/>
            <pc:sldMk cId="0" sldId="900"/>
            <ac:spMk id="2" creationId="{00000000-0000-0000-0000-000000000000}"/>
          </ac:spMkLst>
        </pc:spChg>
        <pc:spChg chg="mod">
          <ac:chgData name="Jiang Jingyan" userId="5aa46e66a768d05e" providerId="LiveId" clId="{780BC2BE-372E-4085-A819-FA620A4552FA}" dt="2022-08-23T13:41:16.021" v="129"/>
          <ac:spMkLst>
            <pc:docMk/>
            <pc:sldMk cId="0" sldId="900"/>
            <ac:spMk id="3" creationId="{00000000-0000-0000-0000-000000000000}"/>
          </ac:spMkLst>
        </pc:spChg>
        <pc:spChg chg="mod">
          <ac:chgData name="Jiang Jingyan" userId="5aa46e66a768d05e" providerId="LiveId" clId="{780BC2BE-372E-4085-A819-FA620A4552FA}" dt="2022-08-23T13:41:16.021" v="129"/>
          <ac:spMkLst>
            <pc:docMk/>
            <pc:sldMk cId="0" sldId="900"/>
            <ac:spMk id="4" creationId="{00000000-0000-0000-0000-000000000000}"/>
          </ac:spMkLst>
        </pc:spChg>
      </pc:sldChg>
      <pc:sldChg chg="modSp mod">
        <pc:chgData name="Jiang Jingyan" userId="5aa46e66a768d05e" providerId="LiveId" clId="{780BC2BE-372E-4085-A819-FA620A4552FA}" dt="2022-08-23T13:41:16.021" v="129"/>
        <pc:sldMkLst>
          <pc:docMk/>
          <pc:sldMk cId="0" sldId="901"/>
        </pc:sldMkLst>
        <pc:spChg chg="mod">
          <ac:chgData name="Jiang Jingyan" userId="5aa46e66a768d05e" providerId="LiveId" clId="{780BC2BE-372E-4085-A819-FA620A4552FA}" dt="2022-08-23T13:41:16.021" v="129"/>
          <ac:spMkLst>
            <pc:docMk/>
            <pc:sldMk cId="0" sldId="901"/>
            <ac:spMk id="2" creationId="{00000000-0000-0000-0000-000000000000}"/>
          </ac:spMkLst>
        </pc:spChg>
        <pc:spChg chg="mod">
          <ac:chgData name="Jiang Jingyan" userId="5aa46e66a768d05e" providerId="LiveId" clId="{780BC2BE-372E-4085-A819-FA620A4552FA}" dt="2022-08-23T13:41:16.021" v="129"/>
          <ac:spMkLst>
            <pc:docMk/>
            <pc:sldMk cId="0" sldId="901"/>
            <ac:spMk id="3" creationId="{00000000-0000-0000-0000-000000000000}"/>
          </ac:spMkLst>
        </pc:spChg>
      </pc:sldChg>
      <pc:sldChg chg="modSp mod">
        <pc:chgData name="Jiang Jingyan" userId="5aa46e66a768d05e" providerId="LiveId" clId="{780BC2BE-372E-4085-A819-FA620A4552FA}" dt="2022-08-23T13:41:16.021" v="129"/>
        <pc:sldMkLst>
          <pc:docMk/>
          <pc:sldMk cId="0" sldId="902"/>
        </pc:sldMkLst>
        <pc:spChg chg="mod">
          <ac:chgData name="Jiang Jingyan" userId="5aa46e66a768d05e" providerId="LiveId" clId="{780BC2BE-372E-4085-A819-FA620A4552FA}" dt="2022-08-23T13:41:16.021" v="129"/>
          <ac:spMkLst>
            <pc:docMk/>
            <pc:sldMk cId="0" sldId="902"/>
            <ac:spMk id="2" creationId="{00000000-0000-0000-0000-000000000000}"/>
          </ac:spMkLst>
        </pc:spChg>
        <pc:spChg chg="mod">
          <ac:chgData name="Jiang Jingyan" userId="5aa46e66a768d05e" providerId="LiveId" clId="{780BC2BE-372E-4085-A819-FA620A4552FA}" dt="2022-08-23T13:41:16.021" v="129"/>
          <ac:spMkLst>
            <pc:docMk/>
            <pc:sldMk cId="0" sldId="902"/>
            <ac:spMk id="3" creationId="{00000000-0000-0000-0000-000000000000}"/>
          </ac:spMkLst>
        </pc:spChg>
      </pc:sldChg>
      <pc:sldChg chg="modSp">
        <pc:chgData name="Jiang Jingyan" userId="5aa46e66a768d05e" providerId="LiveId" clId="{780BC2BE-372E-4085-A819-FA620A4552FA}" dt="2022-08-23T13:41:16.021" v="129"/>
        <pc:sldMkLst>
          <pc:docMk/>
          <pc:sldMk cId="0" sldId="903"/>
        </pc:sldMkLst>
        <pc:spChg chg="mod">
          <ac:chgData name="Jiang Jingyan" userId="5aa46e66a768d05e" providerId="LiveId" clId="{780BC2BE-372E-4085-A819-FA620A4552FA}" dt="2022-08-23T13:41:16.021" v="129"/>
          <ac:spMkLst>
            <pc:docMk/>
            <pc:sldMk cId="0" sldId="903"/>
            <ac:spMk id="2" creationId="{00000000-0000-0000-0000-000000000000}"/>
          </ac:spMkLst>
        </pc:spChg>
        <pc:spChg chg="mod">
          <ac:chgData name="Jiang Jingyan" userId="5aa46e66a768d05e" providerId="LiveId" clId="{780BC2BE-372E-4085-A819-FA620A4552FA}" dt="2022-08-23T13:41:16.021" v="129"/>
          <ac:spMkLst>
            <pc:docMk/>
            <pc:sldMk cId="0" sldId="903"/>
            <ac:spMk id="3" creationId="{00000000-0000-0000-0000-000000000000}"/>
          </ac:spMkLst>
        </pc:spChg>
      </pc:sldChg>
      <pc:sldChg chg="modSp">
        <pc:chgData name="Jiang Jingyan" userId="5aa46e66a768d05e" providerId="LiveId" clId="{780BC2BE-372E-4085-A819-FA620A4552FA}" dt="2022-08-23T13:41:16.021" v="129"/>
        <pc:sldMkLst>
          <pc:docMk/>
          <pc:sldMk cId="0" sldId="904"/>
        </pc:sldMkLst>
        <pc:spChg chg="mod">
          <ac:chgData name="Jiang Jingyan" userId="5aa46e66a768d05e" providerId="LiveId" clId="{780BC2BE-372E-4085-A819-FA620A4552FA}" dt="2022-08-23T13:41:16.021" v="129"/>
          <ac:spMkLst>
            <pc:docMk/>
            <pc:sldMk cId="0" sldId="904"/>
            <ac:spMk id="2" creationId="{00000000-0000-0000-0000-000000000000}"/>
          </ac:spMkLst>
        </pc:spChg>
        <pc:spChg chg="mod">
          <ac:chgData name="Jiang Jingyan" userId="5aa46e66a768d05e" providerId="LiveId" clId="{780BC2BE-372E-4085-A819-FA620A4552FA}" dt="2022-08-23T13:41:16.021" v="129"/>
          <ac:spMkLst>
            <pc:docMk/>
            <pc:sldMk cId="0" sldId="904"/>
            <ac:spMk id="3" creationId="{00000000-0000-0000-0000-000000000000}"/>
          </ac:spMkLst>
        </pc:spChg>
      </pc:sldChg>
      <pc:sldChg chg="modSp mod">
        <pc:chgData name="Jiang Jingyan" userId="5aa46e66a768d05e" providerId="LiveId" clId="{780BC2BE-372E-4085-A819-FA620A4552FA}" dt="2022-08-23T13:41:16.021" v="129"/>
        <pc:sldMkLst>
          <pc:docMk/>
          <pc:sldMk cId="0" sldId="905"/>
        </pc:sldMkLst>
        <pc:spChg chg="mod">
          <ac:chgData name="Jiang Jingyan" userId="5aa46e66a768d05e" providerId="LiveId" clId="{780BC2BE-372E-4085-A819-FA620A4552FA}" dt="2022-08-23T13:41:16.021" v="129"/>
          <ac:spMkLst>
            <pc:docMk/>
            <pc:sldMk cId="0" sldId="905"/>
            <ac:spMk id="2" creationId="{00000000-0000-0000-0000-000000000000}"/>
          </ac:spMkLst>
        </pc:spChg>
        <pc:spChg chg="mod">
          <ac:chgData name="Jiang Jingyan" userId="5aa46e66a768d05e" providerId="LiveId" clId="{780BC2BE-372E-4085-A819-FA620A4552FA}" dt="2022-08-23T13:41:16.021" v="129"/>
          <ac:spMkLst>
            <pc:docMk/>
            <pc:sldMk cId="0" sldId="905"/>
            <ac:spMk id="3" creationId="{00000000-0000-0000-0000-000000000000}"/>
          </ac:spMkLst>
        </pc:spChg>
      </pc:sldChg>
      <pc:sldChg chg="modSp">
        <pc:chgData name="Jiang Jingyan" userId="5aa46e66a768d05e" providerId="LiveId" clId="{780BC2BE-372E-4085-A819-FA620A4552FA}" dt="2022-08-23T13:41:16.021" v="129"/>
        <pc:sldMkLst>
          <pc:docMk/>
          <pc:sldMk cId="0" sldId="906"/>
        </pc:sldMkLst>
        <pc:spChg chg="mod">
          <ac:chgData name="Jiang Jingyan" userId="5aa46e66a768d05e" providerId="LiveId" clId="{780BC2BE-372E-4085-A819-FA620A4552FA}" dt="2022-08-23T13:41:16.021" v="129"/>
          <ac:spMkLst>
            <pc:docMk/>
            <pc:sldMk cId="0" sldId="906"/>
            <ac:spMk id="2" creationId="{00000000-0000-0000-0000-000000000000}"/>
          </ac:spMkLst>
        </pc:spChg>
      </pc:sldChg>
      <pc:sldChg chg="modSp">
        <pc:chgData name="Jiang Jingyan" userId="5aa46e66a768d05e" providerId="LiveId" clId="{780BC2BE-372E-4085-A819-FA620A4552FA}" dt="2022-08-23T13:41:16.021" v="129"/>
        <pc:sldMkLst>
          <pc:docMk/>
          <pc:sldMk cId="0" sldId="907"/>
        </pc:sldMkLst>
        <pc:spChg chg="mod">
          <ac:chgData name="Jiang Jingyan" userId="5aa46e66a768d05e" providerId="LiveId" clId="{780BC2BE-372E-4085-A819-FA620A4552FA}" dt="2022-08-23T13:41:16.021" v="129"/>
          <ac:spMkLst>
            <pc:docMk/>
            <pc:sldMk cId="0" sldId="907"/>
            <ac:spMk id="2" creationId="{00000000-0000-0000-0000-000000000000}"/>
          </ac:spMkLst>
        </pc:spChg>
      </pc:sldChg>
      <pc:sldChg chg="modSp mod">
        <pc:chgData name="Jiang Jingyan" userId="5aa46e66a768d05e" providerId="LiveId" clId="{780BC2BE-372E-4085-A819-FA620A4552FA}" dt="2022-08-23T13:41:16.021" v="129"/>
        <pc:sldMkLst>
          <pc:docMk/>
          <pc:sldMk cId="0" sldId="908"/>
        </pc:sldMkLst>
        <pc:spChg chg="mod">
          <ac:chgData name="Jiang Jingyan" userId="5aa46e66a768d05e" providerId="LiveId" clId="{780BC2BE-372E-4085-A819-FA620A4552FA}" dt="2022-08-23T13:41:16.021" v="129"/>
          <ac:spMkLst>
            <pc:docMk/>
            <pc:sldMk cId="0" sldId="908"/>
            <ac:spMk id="2" creationId="{00000000-0000-0000-0000-000000000000}"/>
          </ac:spMkLst>
        </pc:spChg>
        <pc:spChg chg="mod">
          <ac:chgData name="Jiang Jingyan" userId="5aa46e66a768d05e" providerId="LiveId" clId="{780BC2BE-372E-4085-A819-FA620A4552FA}" dt="2022-08-23T13:41:16.021" v="129"/>
          <ac:spMkLst>
            <pc:docMk/>
            <pc:sldMk cId="0" sldId="908"/>
            <ac:spMk id="3" creationId="{00000000-0000-0000-0000-000000000000}"/>
          </ac:spMkLst>
        </pc:spChg>
      </pc:sldChg>
      <pc:sldChg chg="modSp">
        <pc:chgData name="Jiang Jingyan" userId="5aa46e66a768d05e" providerId="LiveId" clId="{780BC2BE-372E-4085-A819-FA620A4552FA}" dt="2022-08-23T13:41:16.021" v="129"/>
        <pc:sldMkLst>
          <pc:docMk/>
          <pc:sldMk cId="0" sldId="909"/>
        </pc:sldMkLst>
        <pc:spChg chg="mod">
          <ac:chgData name="Jiang Jingyan" userId="5aa46e66a768d05e" providerId="LiveId" clId="{780BC2BE-372E-4085-A819-FA620A4552FA}" dt="2022-08-23T13:41:16.021" v="129"/>
          <ac:spMkLst>
            <pc:docMk/>
            <pc:sldMk cId="0" sldId="909"/>
            <ac:spMk id="2" creationId="{00000000-0000-0000-0000-000000000000}"/>
          </ac:spMkLst>
        </pc:spChg>
      </pc:sldChg>
      <pc:sldChg chg="modSp">
        <pc:chgData name="Jiang Jingyan" userId="5aa46e66a768d05e" providerId="LiveId" clId="{780BC2BE-372E-4085-A819-FA620A4552FA}" dt="2022-08-23T13:41:16.021" v="129"/>
        <pc:sldMkLst>
          <pc:docMk/>
          <pc:sldMk cId="0" sldId="910"/>
        </pc:sldMkLst>
        <pc:spChg chg="mod">
          <ac:chgData name="Jiang Jingyan" userId="5aa46e66a768d05e" providerId="LiveId" clId="{780BC2BE-372E-4085-A819-FA620A4552FA}" dt="2022-08-23T13:41:16.021" v="129"/>
          <ac:spMkLst>
            <pc:docMk/>
            <pc:sldMk cId="0" sldId="910"/>
            <ac:spMk id="2" creationId="{00000000-0000-0000-0000-000000000000}"/>
          </ac:spMkLst>
        </pc:spChg>
      </pc:sldChg>
      <pc:sldChg chg="modSp">
        <pc:chgData name="Jiang Jingyan" userId="5aa46e66a768d05e" providerId="LiveId" clId="{780BC2BE-372E-4085-A819-FA620A4552FA}" dt="2022-08-23T13:41:16.021" v="129"/>
        <pc:sldMkLst>
          <pc:docMk/>
          <pc:sldMk cId="0" sldId="911"/>
        </pc:sldMkLst>
        <pc:spChg chg="mod">
          <ac:chgData name="Jiang Jingyan" userId="5aa46e66a768d05e" providerId="LiveId" clId="{780BC2BE-372E-4085-A819-FA620A4552FA}" dt="2022-08-23T13:41:16.021" v="129"/>
          <ac:spMkLst>
            <pc:docMk/>
            <pc:sldMk cId="0" sldId="911"/>
            <ac:spMk id="2" creationId="{00000000-0000-0000-0000-000000000000}"/>
          </ac:spMkLst>
        </pc:spChg>
      </pc:sldChg>
      <pc:sldChg chg="modSp mod">
        <pc:chgData name="Jiang Jingyan" userId="5aa46e66a768d05e" providerId="LiveId" clId="{780BC2BE-372E-4085-A819-FA620A4552FA}" dt="2022-08-23T13:41:16.021" v="129"/>
        <pc:sldMkLst>
          <pc:docMk/>
          <pc:sldMk cId="0" sldId="912"/>
        </pc:sldMkLst>
        <pc:spChg chg="mod">
          <ac:chgData name="Jiang Jingyan" userId="5aa46e66a768d05e" providerId="LiveId" clId="{780BC2BE-372E-4085-A819-FA620A4552FA}" dt="2022-08-23T13:41:16.021" v="129"/>
          <ac:spMkLst>
            <pc:docMk/>
            <pc:sldMk cId="0" sldId="912"/>
            <ac:spMk id="2" creationId="{00000000-0000-0000-0000-000000000000}"/>
          </ac:spMkLst>
        </pc:spChg>
        <pc:spChg chg="mod">
          <ac:chgData name="Jiang Jingyan" userId="5aa46e66a768d05e" providerId="LiveId" clId="{780BC2BE-372E-4085-A819-FA620A4552FA}" dt="2022-08-23T13:41:16.021" v="129"/>
          <ac:spMkLst>
            <pc:docMk/>
            <pc:sldMk cId="0" sldId="912"/>
            <ac:spMk id="3" creationId="{00000000-0000-0000-0000-000000000000}"/>
          </ac:spMkLst>
        </pc:spChg>
      </pc:sldChg>
      <pc:sldChg chg="modSp">
        <pc:chgData name="Jiang Jingyan" userId="5aa46e66a768d05e" providerId="LiveId" clId="{780BC2BE-372E-4085-A819-FA620A4552FA}" dt="2022-08-23T13:41:16.021" v="129"/>
        <pc:sldMkLst>
          <pc:docMk/>
          <pc:sldMk cId="0" sldId="914"/>
        </pc:sldMkLst>
        <pc:spChg chg="mod">
          <ac:chgData name="Jiang Jingyan" userId="5aa46e66a768d05e" providerId="LiveId" clId="{780BC2BE-372E-4085-A819-FA620A4552FA}" dt="2022-08-23T13:41:16.021" v="129"/>
          <ac:spMkLst>
            <pc:docMk/>
            <pc:sldMk cId="0" sldId="914"/>
            <ac:spMk id="2" creationId="{00000000-0000-0000-0000-000000000000}"/>
          </ac:spMkLst>
        </pc:spChg>
        <pc:spChg chg="mod">
          <ac:chgData name="Jiang Jingyan" userId="5aa46e66a768d05e" providerId="LiveId" clId="{780BC2BE-372E-4085-A819-FA620A4552FA}" dt="2022-08-23T13:41:16.021" v="129"/>
          <ac:spMkLst>
            <pc:docMk/>
            <pc:sldMk cId="0" sldId="914"/>
            <ac:spMk id="3" creationId="{00000000-0000-0000-0000-000000000000}"/>
          </ac:spMkLst>
        </pc:spChg>
      </pc:sldChg>
      <pc:sldChg chg="modSp">
        <pc:chgData name="Jiang Jingyan" userId="5aa46e66a768d05e" providerId="LiveId" clId="{780BC2BE-372E-4085-A819-FA620A4552FA}" dt="2022-08-23T13:41:16.021" v="129"/>
        <pc:sldMkLst>
          <pc:docMk/>
          <pc:sldMk cId="0" sldId="915"/>
        </pc:sldMkLst>
        <pc:spChg chg="mod">
          <ac:chgData name="Jiang Jingyan" userId="5aa46e66a768d05e" providerId="LiveId" clId="{780BC2BE-372E-4085-A819-FA620A4552FA}" dt="2022-08-23T13:41:16.021" v="129"/>
          <ac:spMkLst>
            <pc:docMk/>
            <pc:sldMk cId="0" sldId="915"/>
            <ac:spMk id="2" creationId="{00000000-0000-0000-0000-000000000000}"/>
          </ac:spMkLst>
        </pc:spChg>
        <pc:spChg chg="mod">
          <ac:chgData name="Jiang Jingyan" userId="5aa46e66a768d05e" providerId="LiveId" clId="{780BC2BE-372E-4085-A819-FA620A4552FA}" dt="2022-08-23T13:41:16.021" v="129"/>
          <ac:spMkLst>
            <pc:docMk/>
            <pc:sldMk cId="0" sldId="915"/>
            <ac:spMk id="3" creationId="{00000000-0000-0000-0000-000000000000}"/>
          </ac:spMkLst>
        </pc:spChg>
      </pc:sldChg>
      <pc:sldChg chg="modSp">
        <pc:chgData name="Jiang Jingyan" userId="5aa46e66a768d05e" providerId="LiveId" clId="{780BC2BE-372E-4085-A819-FA620A4552FA}" dt="2022-08-23T13:41:16.021" v="129"/>
        <pc:sldMkLst>
          <pc:docMk/>
          <pc:sldMk cId="0" sldId="916"/>
        </pc:sldMkLst>
        <pc:spChg chg="mod">
          <ac:chgData name="Jiang Jingyan" userId="5aa46e66a768d05e" providerId="LiveId" clId="{780BC2BE-372E-4085-A819-FA620A4552FA}" dt="2022-08-23T13:41:16.021" v="129"/>
          <ac:spMkLst>
            <pc:docMk/>
            <pc:sldMk cId="0" sldId="916"/>
            <ac:spMk id="2" creationId="{00000000-0000-0000-0000-000000000000}"/>
          </ac:spMkLst>
        </pc:spChg>
        <pc:spChg chg="mod">
          <ac:chgData name="Jiang Jingyan" userId="5aa46e66a768d05e" providerId="LiveId" clId="{780BC2BE-372E-4085-A819-FA620A4552FA}" dt="2022-08-23T13:41:16.021" v="129"/>
          <ac:spMkLst>
            <pc:docMk/>
            <pc:sldMk cId="0" sldId="916"/>
            <ac:spMk id="3" creationId="{00000000-0000-0000-0000-000000000000}"/>
          </ac:spMkLst>
        </pc:spChg>
      </pc:sldChg>
      <pc:sldChg chg="modSp">
        <pc:chgData name="Jiang Jingyan" userId="5aa46e66a768d05e" providerId="LiveId" clId="{780BC2BE-372E-4085-A819-FA620A4552FA}" dt="2022-08-23T13:41:16.021" v="129"/>
        <pc:sldMkLst>
          <pc:docMk/>
          <pc:sldMk cId="0" sldId="917"/>
        </pc:sldMkLst>
        <pc:spChg chg="mod">
          <ac:chgData name="Jiang Jingyan" userId="5aa46e66a768d05e" providerId="LiveId" clId="{780BC2BE-372E-4085-A819-FA620A4552FA}" dt="2022-08-23T13:41:16.021" v="129"/>
          <ac:spMkLst>
            <pc:docMk/>
            <pc:sldMk cId="0" sldId="917"/>
            <ac:spMk id="2" creationId="{00000000-0000-0000-0000-000000000000}"/>
          </ac:spMkLst>
        </pc:spChg>
        <pc:spChg chg="mod">
          <ac:chgData name="Jiang Jingyan" userId="5aa46e66a768d05e" providerId="LiveId" clId="{780BC2BE-372E-4085-A819-FA620A4552FA}" dt="2022-08-23T13:41:16.021" v="129"/>
          <ac:spMkLst>
            <pc:docMk/>
            <pc:sldMk cId="0" sldId="917"/>
            <ac:spMk id="3" creationId="{00000000-0000-0000-0000-000000000000}"/>
          </ac:spMkLst>
        </pc:spChg>
        <pc:spChg chg="mod">
          <ac:chgData name="Jiang Jingyan" userId="5aa46e66a768d05e" providerId="LiveId" clId="{780BC2BE-372E-4085-A819-FA620A4552FA}" dt="2022-08-23T13:41:16.021" v="129"/>
          <ac:spMkLst>
            <pc:docMk/>
            <pc:sldMk cId="0" sldId="917"/>
            <ac:spMk id="4" creationId="{00000000-0000-0000-0000-000000000000}"/>
          </ac:spMkLst>
        </pc:spChg>
      </pc:sldChg>
      <pc:sldChg chg="modSp mod">
        <pc:chgData name="Jiang Jingyan" userId="5aa46e66a768d05e" providerId="LiveId" clId="{780BC2BE-372E-4085-A819-FA620A4552FA}" dt="2022-08-23T13:41:16.021" v="129"/>
        <pc:sldMkLst>
          <pc:docMk/>
          <pc:sldMk cId="0" sldId="918"/>
        </pc:sldMkLst>
        <pc:spChg chg="mod">
          <ac:chgData name="Jiang Jingyan" userId="5aa46e66a768d05e" providerId="LiveId" clId="{780BC2BE-372E-4085-A819-FA620A4552FA}" dt="2022-08-23T13:41:16.021" v="129"/>
          <ac:spMkLst>
            <pc:docMk/>
            <pc:sldMk cId="0" sldId="918"/>
            <ac:spMk id="2" creationId="{00000000-0000-0000-0000-000000000000}"/>
          </ac:spMkLst>
        </pc:spChg>
        <pc:spChg chg="mod">
          <ac:chgData name="Jiang Jingyan" userId="5aa46e66a768d05e" providerId="LiveId" clId="{780BC2BE-372E-4085-A819-FA620A4552FA}" dt="2022-08-23T13:41:16.021" v="129"/>
          <ac:spMkLst>
            <pc:docMk/>
            <pc:sldMk cId="0" sldId="918"/>
            <ac:spMk id="3" creationId="{00000000-0000-0000-0000-000000000000}"/>
          </ac:spMkLst>
        </pc:spChg>
      </pc:sldChg>
      <pc:sldChg chg="modSp mod">
        <pc:chgData name="Jiang Jingyan" userId="5aa46e66a768d05e" providerId="LiveId" clId="{780BC2BE-372E-4085-A819-FA620A4552FA}" dt="2022-08-23T13:41:16.021" v="129"/>
        <pc:sldMkLst>
          <pc:docMk/>
          <pc:sldMk cId="0" sldId="919"/>
        </pc:sldMkLst>
        <pc:spChg chg="mod">
          <ac:chgData name="Jiang Jingyan" userId="5aa46e66a768d05e" providerId="LiveId" clId="{780BC2BE-372E-4085-A819-FA620A4552FA}" dt="2022-08-23T13:41:16.021" v="129"/>
          <ac:spMkLst>
            <pc:docMk/>
            <pc:sldMk cId="0" sldId="919"/>
            <ac:spMk id="2" creationId="{00000000-0000-0000-0000-000000000000}"/>
          </ac:spMkLst>
        </pc:spChg>
        <pc:spChg chg="mod">
          <ac:chgData name="Jiang Jingyan" userId="5aa46e66a768d05e" providerId="LiveId" clId="{780BC2BE-372E-4085-A819-FA620A4552FA}" dt="2022-08-23T13:41:16.021" v="129"/>
          <ac:spMkLst>
            <pc:docMk/>
            <pc:sldMk cId="0" sldId="919"/>
            <ac:spMk id="3" creationId="{00000000-0000-0000-0000-000000000000}"/>
          </ac:spMkLst>
        </pc:spChg>
      </pc:sldChg>
      <pc:sldChg chg="modSp">
        <pc:chgData name="Jiang Jingyan" userId="5aa46e66a768d05e" providerId="LiveId" clId="{780BC2BE-372E-4085-A819-FA620A4552FA}" dt="2022-08-23T13:41:16.021" v="129"/>
        <pc:sldMkLst>
          <pc:docMk/>
          <pc:sldMk cId="0" sldId="920"/>
        </pc:sldMkLst>
        <pc:spChg chg="mod">
          <ac:chgData name="Jiang Jingyan" userId="5aa46e66a768d05e" providerId="LiveId" clId="{780BC2BE-372E-4085-A819-FA620A4552FA}" dt="2022-08-23T13:41:16.021" v="129"/>
          <ac:spMkLst>
            <pc:docMk/>
            <pc:sldMk cId="0" sldId="920"/>
            <ac:spMk id="2" creationId="{00000000-0000-0000-0000-000000000000}"/>
          </ac:spMkLst>
        </pc:spChg>
      </pc:sldChg>
      <pc:sldChg chg="modSp">
        <pc:chgData name="Jiang Jingyan" userId="5aa46e66a768d05e" providerId="LiveId" clId="{780BC2BE-372E-4085-A819-FA620A4552FA}" dt="2022-08-23T13:41:16.021" v="129"/>
        <pc:sldMkLst>
          <pc:docMk/>
          <pc:sldMk cId="0" sldId="921"/>
        </pc:sldMkLst>
        <pc:spChg chg="mod">
          <ac:chgData name="Jiang Jingyan" userId="5aa46e66a768d05e" providerId="LiveId" clId="{780BC2BE-372E-4085-A819-FA620A4552FA}" dt="2022-08-23T13:41:16.021" v="129"/>
          <ac:spMkLst>
            <pc:docMk/>
            <pc:sldMk cId="0" sldId="921"/>
            <ac:spMk id="2" creationId="{00000000-0000-0000-0000-000000000000}"/>
          </ac:spMkLst>
        </pc:spChg>
        <pc:spChg chg="mod">
          <ac:chgData name="Jiang Jingyan" userId="5aa46e66a768d05e" providerId="LiveId" clId="{780BC2BE-372E-4085-A819-FA620A4552FA}" dt="2022-08-23T13:41:16.021" v="129"/>
          <ac:spMkLst>
            <pc:docMk/>
            <pc:sldMk cId="0" sldId="921"/>
            <ac:spMk id="3" creationId="{00000000-0000-0000-0000-000000000000}"/>
          </ac:spMkLst>
        </pc:spChg>
      </pc:sldChg>
      <pc:sldChg chg="modSp mod">
        <pc:chgData name="Jiang Jingyan" userId="5aa46e66a768d05e" providerId="LiveId" clId="{780BC2BE-372E-4085-A819-FA620A4552FA}" dt="2022-08-23T13:41:16.021" v="129"/>
        <pc:sldMkLst>
          <pc:docMk/>
          <pc:sldMk cId="0" sldId="922"/>
        </pc:sldMkLst>
        <pc:spChg chg="mod">
          <ac:chgData name="Jiang Jingyan" userId="5aa46e66a768d05e" providerId="LiveId" clId="{780BC2BE-372E-4085-A819-FA620A4552FA}" dt="2022-08-23T13:41:16.021" v="129"/>
          <ac:spMkLst>
            <pc:docMk/>
            <pc:sldMk cId="0" sldId="922"/>
            <ac:spMk id="2" creationId="{00000000-0000-0000-0000-000000000000}"/>
          </ac:spMkLst>
        </pc:spChg>
        <pc:spChg chg="mod">
          <ac:chgData name="Jiang Jingyan" userId="5aa46e66a768d05e" providerId="LiveId" clId="{780BC2BE-372E-4085-A819-FA620A4552FA}" dt="2022-08-23T13:41:16.021" v="129"/>
          <ac:spMkLst>
            <pc:docMk/>
            <pc:sldMk cId="0" sldId="922"/>
            <ac:spMk id="3" creationId="{00000000-0000-0000-0000-000000000000}"/>
          </ac:spMkLst>
        </pc:spChg>
      </pc:sldChg>
      <pc:sldChg chg="modSp mod">
        <pc:chgData name="Jiang Jingyan" userId="5aa46e66a768d05e" providerId="LiveId" clId="{780BC2BE-372E-4085-A819-FA620A4552FA}" dt="2022-08-23T13:41:16.021" v="129"/>
        <pc:sldMkLst>
          <pc:docMk/>
          <pc:sldMk cId="0" sldId="923"/>
        </pc:sldMkLst>
        <pc:spChg chg="mod">
          <ac:chgData name="Jiang Jingyan" userId="5aa46e66a768d05e" providerId="LiveId" clId="{780BC2BE-372E-4085-A819-FA620A4552FA}" dt="2022-08-23T13:41:16.021" v="129"/>
          <ac:spMkLst>
            <pc:docMk/>
            <pc:sldMk cId="0" sldId="923"/>
            <ac:spMk id="2" creationId="{00000000-0000-0000-0000-000000000000}"/>
          </ac:spMkLst>
        </pc:spChg>
        <pc:spChg chg="mod">
          <ac:chgData name="Jiang Jingyan" userId="5aa46e66a768d05e" providerId="LiveId" clId="{780BC2BE-372E-4085-A819-FA620A4552FA}" dt="2022-08-23T13:41:16.021" v="129"/>
          <ac:spMkLst>
            <pc:docMk/>
            <pc:sldMk cId="0" sldId="923"/>
            <ac:spMk id="3" creationId="{00000000-0000-0000-0000-000000000000}"/>
          </ac:spMkLst>
        </pc:spChg>
      </pc:sldChg>
      <pc:sldChg chg="modSp">
        <pc:chgData name="Jiang Jingyan" userId="5aa46e66a768d05e" providerId="LiveId" clId="{780BC2BE-372E-4085-A819-FA620A4552FA}" dt="2022-08-23T13:41:16.021" v="129"/>
        <pc:sldMkLst>
          <pc:docMk/>
          <pc:sldMk cId="0" sldId="924"/>
        </pc:sldMkLst>
        <pc:spChg chg="mod">
          <ac:chgData name="Jiang Jingyan" userId="5aa46e66a768d05e" providerId="LiveId" clId="{780BC2BE-372E-4085-A819-FA620A4552FA}" dt="2022-08-23T13:41:16.021" v="129"/>
          <ac:spMkLst>
            <pc:docMk/>
            <pc:sldMk cId="0" sldId="924"/>
            <ac:spMk id="2" creationId="{00000000-0000-0000-0000-000000000000}"/>
          </ac:spMkLst>
        </pc:spChg>
      </pc:sldChg>
      <pc:sldChg chg="modSp">
        <pc:chgData name="Jiang Jingyan" userId="5aa46e66a768d05e" providerId="LiveId" clId="{780BC2BE-372E-4085-A819-FA620A4552FA}" dt="2022-08-23T13:41:16.021" v="129"/>
        <pc:sldMkLst>
          <pc:docMk/>
          <pc:sldMk cId="0" sldId="925"/>
        </pc:sldMkLst>
        <pc:spChg chg="mod">
          <ac:chgData name="Jiang Jingyan" userId="5aa46e66a768d05e" providerId="LiveId" clId="{780BC2BE-372E-4085-A819-FA620A4552FA}" dt="2022-08-23T13:41:16.021" v="129"/>
          <ac:spMkLst>
            <pc:docMk/>
            <pc:sldMk cId="0" sldId="925"/>
            <ac:spMk id="2" creationId="{00000000-0000-0000-0000-000000000000}"/>
          </ac:spMkLst>
        </pc:spChg>
      </pc:sldChg>
      <pc:sldChg chg="modSp">
        <pc:chgData name="Jiang Jingyan" userId="5aa46e66a768d05e" providerId="LiveId" clId="{780BC2BE-372E-4085-A819-FA620A4552FA}" dt="2022-08-23T13:41:16.021" v="129"/>
        <pc:sldMkLst>
          <pc:docMk/>
          <pc:sldMk cId="0" sldId="926"/>
        </pc:sldMkLst>
        <pc:spChg chg="mod">
          <ac:chgData name="Jiang Jingyan" userId="5aa46e66a768d05e" providerId="LiveId" clId="{780BC2BE-372E-4085-A819-FA620A4552FA}" dt="2022-08-23T13:41:16.021" v="129"/>
          <ac:spMkLst>
            <pc:docMk/>
            <pc:sldMk cId="0" sldId="926"/>
            <ac:spMk id="2" creationId="{00000000-0000-0000-0000-000000000000}"/>
          </ac:spMkLst>
        </pc:spChg>
      </pc:sldChg>
      <pc:sldChg chg="modSp mod">
        <pc:chgData name="Jiang Jingyan" userId="5aa46e66a768d05e" providerId="LiveId" clId="{780BC2BE-372E-4085-A819-FA620A4552FA}" dt="2022-08-23T13:44:38.726" v="156" actId="14100"/>
        <pc:sldMkLst>
          <pc:docMk/>
          <pc:sldMk cId="0" sldId="927"/>
        </pc:sldMkLst>
        <pc:spChg chg="mod">
          <ac:chgData name="Jiang Jingyan" userId="5aa46e66a768d05e" providerId="LiveId" clId="{780BC2BE-372E-4085-A819-FA620A4552FA}" dt="2022-08-23T13:41:16.021" v="129"/>
          <ac:spMkLst>
            <pc:docMk/>
            <pc:sldMk cId="0" sldId="927"/>
            <ac:spMk id="2" creationId="{00000000-0000-0000-0000-000000000000}"/>
          </ac:spMkLst>
        </pc:spChg>
        <pc:spChg chg="mod">
          <ac:chgData name="Jiang Jingyan" userId="5aa46e66a768d05e" providerId="LiveId" clId="{780BC2BE-372E-4085-A819-FA620A4552FA}" dt="2022-08-23T13:44:38.726" v="156" actId="14100"/>
          <ac:spMkLst>
            <pc:docMk/>
            <pc:sldMk cId="0" sldId="927"/>
            <ac:spMk id="3" creationId="{00000000-0000-0000-0000-000000000000}"/>
          </ac:spMkLst>
        </pc:spChg>
      </pc:sldChg>
      <pc:sldChg chg="modSp mod">
        <pc:chgData name="Jiang Jingyan" userId="5aa46e66a768d05e" providerId="LiveId" clId="{780BC2BE-372E-4085-A819-FA620A4552FA}" dt="2022-08-23T13:44:34.787" v="155" actId="14100"/>
        <pc:sldMkLst>
          <pc:docMk/>
          <pc:sldMk cId="0" sldId="928"/>
        </pc:sldMkLst>
        <pc:spChg chg="mod">
          <ac:chgData name="Jiang Jingyan" userId="5aa46e66a768d05e" providerId="LiveId" clId="{780BC2BE-372E-4085-A819-FA620A4552FA}" dt="2022-08-23T13:41:16.021" v="129"/>
          <ac:spMkLst>
            <pc:docMk/>
            <pc:sldMk cId="0" sldId="928"/>
            <ac:spMk id="2" creationId="{00000000-0000-0000-0000-000000000000}"/>
          </ac:spMkLst>
        </pc:spChg>
        <pc:spChg chg="mod">
          <ac:chgData name="Jiang Jingyan" userId="5aa46e66a768d05e" providerId="LiveId" clId="{780BC2BE-372E-4085-A819-FA620A4552FA}" dt="2022-08-23T13:44:34.787" v="155" actId="14100"/>
          <ac:spMkLst>
            <pc:docMk/>
            <pc:sldMk cId="0" sldId="928"/>
            <ac:spMk id="3" creationId="{00000000-0000-0000-0000-000000000000}"/>
          </ac:spMkLst>
        </pc:spChg>
      </pc:sldChg>
      <pc:sldChg chg="modSp mod">
        <pc:chgData name="Jiang Jingyan" userId="5aa46e66a768d05e" providerId="LiveId" clId="{780BC2BE-372E-4085-A819-FA620A4552FA}" dt="2022-08-23T13:44:31.547" v="154" actId="14100"/>
        <pc:sldMkLst>
          <pc:docMk/>
          <pc:sldMk cId="0" sldId="929"/>
        </pc:sldMkLst>
        <pc:spChg chg="mod">
          <ac:chgData name="Jiang Jingyan" userId="5aa46e66a768d05e" providerId="LiveId" clId="{780BC2BE-372E-4085-A819-FA620A4552FA}" dt="2022-08-23T13:41:16.021" v="129"/>
          <ac:spMkLst>
            <pc:docMk/>
            <pc:sldMk cId="0" sldId="929"/>
            <ac:spMk id="2" creationId="{00000000-0000-0000-0000-000000000000}"/>
          </ac:spMkLst>
        </pc:spChg>
        <pc:spChg chg="mod">
          <ac:chgData name="Jiang Jingyan" userId="5aa46e66a768d05e" providerId="LiveId" clId="{780BC2BE-372E-4085-A819-FA620A4552FA}" dt="2022-08-23T13:44:31.547" v="154" actId="14100"/>
          <ac:spMkLst>
            <pc:docMk/>
            <pc:sldMk cId="0" sldId="929"/>
            <ac:spMk id="3" creationId="{00000000-0000-0000-0000-000000000000}"/>
          </ac:spMkLst>
        </pc:spChg>
      </pc:sldChg>
      <pc:sldChg chg="modSp">
        <pc:chgData name="Jiang Jingyan" userId="5aa46e66a768d05e" providerId="LiveId" clId="{780BC2BE-372E-4085-A819-FA620A4552FA}" dt="2022-08-23T13:41:16.021" v="129"/>
        <pc:sldMkLst>
          <pc:docMk/>
          <pc:sldMk cId="0" sldId="930"/>
        </pc:sldMkLst>
        <pc:spChg chg="mod">
          <ac:chgData name="Jiang Jingyan" userId="5aa46e66a768d05e" providerId="LiveId" clId="{780BC2BE-372E-4085-A819-FA620A4552FA}" dt="2022-08-23T13:41:16.021" v="129"/>
          <ac:spMkLst>
            <pc:docMk/>
            <pc:sldMk cId="0" sldId="930"/>
            <ac:spMk id="2" creationId="{00000000-0000-0000-0000-000000000000}"/>
          </ac:spMkLst>
        </pc:spChg>
      </pc:sldChg>
      <pc:sldChg chg="modSp">
        <pc:chgData name="Jiang Jingyan" userId="5aa46e66a768d05e" providerId="LiveId" clId="{780BC2BE-372E-4085-A819-FA620A4552FA}" dt="2022-08-23T13:41:16.021" v="129"/>
        <pc:sldMkLst>
          <pc:docMk/>
          <pc:sldMk cId="0" sldId="932"/>
        </pc:sldMkLst>
        <pc:spChg chg="mod">
          <ac:chgData name="Jiang Jingyan" userId="5aa46e66a768d05e" providerId="LiveId" clId="{780BC2BE-372E-4085-A819-FA620A4552FA}" dt="2022-08-23T13:41:16.021" v="129"/>
          <ac:spMkLst>
            <pc:docMk/>
            <pc:sldMk cId="0" sldId="932"/>
            <ac:spMk id="2" creationId="{00000000-0000-0000-0000-000000000000}"/>
          </ac:spMkLst>
        </pc:spChg>
        <pc:spChg chg="mod">
          <ac:chgData name="Jiang Jingyan" userId="5aa46e66a768d05e" providerId="LiveId" clId="{780BC2BE-372E-4085-A819-FA620A4552FA}" dt="2022-08-23T13:41:16.021" v="129"/>
          <ac:spMkLst>
            <pc:docMk/>
            <pc:sldMk cId="0" sldId="932"/>
            <ac:spMk id="3" creationId="{00000000-0000-0000-0000-000000000000}"/>
          </ac:spMkLst>
        </pc:spChg>
        <pc:spChg chg="mod">
          <ac:chgData name="Jiang Jingyan" userId="5aa46e66a768d05e" providerId="LiveId" clId="{780BC2BE-372E-4085-A819-FA620A4552FA}" dt="2022-08-23T13:41:16.021" v="129"/>
          <ac:spMkLst>
            <pc:docMk/>
            <pc:sldMk cId="0" sldId="932"/>
            <ac:spMk id="4" creationId="{00000000-0000-0000-0000-000000000000}"/>
          </ac:spMkLst>
        </pc:spChg>
      </pc:sldChg>
      <pc:sldChg chg="modSp">
        <pc:chgData name="Jiang Jingyan" userId="5aa46e66a768d05e" providerId="LiveId" clId="{780BC2BE-372E-4085-A819-FA620A4552FA}" dt="2022-08-23T13:41:16.021" v="129"/>
        <pc:sldMkLst>
          <pc:docMk/>
          <pc:sldMk cId="0" sldId="933"/>
        </pc:sldMkLst>
        <pc:spChg chg="mod">
          <ac:chgData name="Jiang Jingyan" userId="5aa46e66a768d05e" providerId="LiveId" clId="{780BC2BE-372E-4085-A819-FA620A4552FA}" dt="2022-08-23T13:41:16.021" v="129"/>
          <ac:spMkLst>
            <pc:docMk/>
            <pc:sldMk cId="0" sldId="933"/>
            <ac:spMk id="2" creationId="{00000000-0000-0000-0000-000000000000}"/>
          </ac:spMkLst>
        </pc:spChg>
        <pc:spChg chg="mod">
          <ac:chgData name="Jiang Jingyan" userId="5aa46e66a768d05e" providerId="LiveId" clId="{780BC2BE-372E-4085-A819-FA620A4552FA}" dt="2022-08-23T13:41:16.021" v="129"/>
          <ac:spMkLst>
            <pc:docMk/>
            <pc:sldMk cId="0" sldId="933"/>
            <ac:spMk id="3" creationId="{00000000-0000-0000-0000-000000000000}"/>
          </ac:spMkLst>
        </pc:spChg>
      </pc:sldChg>
      <pc:sldChg chg="modSp">
        <pc:chgData name="Jiang Jingyan" userId="5aa46e66a768d05e" providerId="LiveId" clId="{780BC2BE-372E-4085-A819-FA620A4552FA}" dt="2022-08-23T13:41:16.021" v="129"/>
        <pc:sldMkLst>
          <pc:docMk/>
          <pc:sldMk cId="0" sldId="934"/>
        </pc:sldMkLst>
        <pc:spChg chg="mod">
          <ac:chgData name="Jiang Jingyan" userId="5aa46e66a768d05e" providerId="LiveId" clId="{780BC2BE-372E-4085-A819-FA620A4552FA}" dt="2022-08-23T13:41:16.021" v="129"/>
          <ac:spMkLst>
            <pc:docMk/>
            <pc:sldMk cId="0" sldId="934"/>
            <ac:spMk id="2" creationId="{00000000-0000-0000-0000-000000000000}"/>
          </ac:spMkLst>
        </pc:spChg>
        <pc:spChg chg="mod">
          <ac:chgData name="Jiang Jingyan" userId="5aa46e66a768d05e" providerId="LiveId" clId="{780BC2BE-372E-4085-A819-FA620A4552FA}" dt="2022-08-23T13:41:16.021" v="129"/>
          <ac:spMkLst>
            <pc:docMk/>
            <pc:sldMk cId="0" sldId="934"/>
            <ac:spMk id="3" creationId="{00000000-0000-0000-0000-000000000000}"/>
          </ac:spMkLst>
        </pc:spChg>
      </pc:sldChg>
      <pc:sldChg chg="modSp">
        <pc:chgData name="Jiang Jingyan" userId="5aa46e66a768d05e" providerId="LiveId" clId="{780BC2BE-372E-4085-A819-FA620A4552FA}" dt="2022-08-23T13:41:16.021" v="129"/>
        <pc:sldMkLst>
          <pc:docMk/>
          <pc:sldMk cId="0" sldId="935"/>
        </pc:sldMkLst>
        <pc:spChg chg="mod">
          <ac:chgData name="Jiang Jingyan" userId="5aa46e66a768d05e" providerId="LiveId" clId="{780BC2BE-372E-4085-A819-FA620A4552FA}" dt="2022-08-23T13:41:16.021" v="129"/>
          <ac:spMkLst>
            <pc:docMk/>
            <pc:sldMk cId="0" sldId="935"/>
            <ac:spMk id="2" creationId="{00000000-0000-0000-0000-000000000000}"/>
          </ac:spMkLst>
        </pc:spChg>
        <pc:spChg chg="mod">
          <ac:chgData name="Jiang Jingyan" userId="5aa46e66a768d05e" providerId="LiveId" clId="{780BC2BE-372E-4085-A819-FA620A4552FA}" dt="2022-08-23T13:41:16.021" v="129"/>
          <ac:spMkLst>
            <pc:docMk/>
            <pc:sldMk cId="0" sldId="935"/>
            <ac:spMk id="3" creationId="{00000000-0000-0000-0000-000000000000}"/>
          </ac:spMkLst>
        </pc:spChg>
      </pc:sldChg>
      <pc:sldChg chg="modSp">
        <pc:chgData name="Jiang Jingyan" userId="5aa46e66a768d05e" providerId="LiveId" clId="{780BC2BE-372E-4085-A819-FA620A4552FA}" dt="2022-08-23T13:41:16.021" v="129"/>
        <pc:sldMkLst>
          <pc:docMk/>
          <pc:sldMk cId="0" sldId="936"/>
        </pc:sldMkLst>
        <pc:spChg chg="mod">
          <ac:chgData name="Jiang Jingyan" userId="5aa46e66a768d05e" providerId="LiveId" clId="{780BC2BE-372E-4085-A819-FA620A4552FA}" dt="2022-08-23T13:41:16.021" v="129"/>
          <ac:spMkLst>
            <pc:docMk/>
            <pc:sldMk cId="0" sldId="936"/>
            <ac:spMk id="2" creationId="{00000000-0000-0000-0000-000000000000}"/>
          </ac:spMkLst>
        </pc:spChg>
        <pc:spChg chg="mod">
          <ac:chgData name="Jiang Jingyan" userId="5aa46e66a768d05e" providerId="LiveId" clId="{780BC2BE-372E-4085-A819-FA620A4552FA}" dt="2022-08-23T13:41:16.021" v="129"/>
          <ac:spMkLst>
            <pc:docMk/>
            <pc:sldMk cId="0" sldId="936"/>
            <ac:spMk id="3" creationId="{00000000-0000-0000-0000-000000000000}"/>
          </ac:spMkLst>
        </pc:spChg>
      </pc:sldChg>
      <pc:sldChg chg="modSp">
        <pc:chgData name="Jiang Jingyan" userId="5aa46e66a768d05e" providerId="LiveId" clId="{780BC2BE-372E-4085-A819-FA620A4552FA}" dt="2022-08-23T13:41:16.021" v="129"/>
        <pc:sldMkLst>
          <pc:docMk/>
          <pc:sldMk cId="0" sldId="937"/>
        </pc:sldMkLst>
        <pc:spChg chg="mod">
          <ac:chgData name="Jiang Jingyan" userId="5aa46e66a768d05e" providerId="LiveId" clId="{780BC2BE-372E-4085-A819-FA620A4552FA}" dt="2022-08-23T13:41:16.021" v="129"/>
          <ac:spMkLst>
            <pc:docMk/>
            <pc:sldMk cId="0" sldId="937"/>
            <ac:spMk id="2" creationId="{00000000-0000-0000-0000-000000000000}"/>
          </ac:spMkLst>
        </pc:spChg>
      </pc:sldChg>
      <pc:sldChg chg="modSp">
        <pc:chgData name="Jiang Jingyan" userId="5aa46e66a768d05e" providerId="LiveId" clId="{780BC2BE-372E-4085-A819-FA620A4552FA}" dt="2022-08-23T13:41:16.021" v="129"/>
        <pc:sldMkLst>
          <pc:docMk/>
          <pc:sldMk cId="0" sldId="938"/>
        </pc:sldMkLst>
        <pc:spChg chg="mod">
          <ac:chgData name="Jiang Jingyan" userId="5aa46e66a768d05e" providerId="LiveId" clId="{780BC2BE-372E-4085-A819-FA620A4552FA}" dt="2022-08-23T13:41:16.021" v="129"/>
          <ac:spMkLst>
            <pc:docMk/>
            <pc:sldMk cId="0" sldId="938"/>
            <ac:spMk id="2" creationId="{00000000-0000-0000-0000-000000000000}"/>
          </ac:spMkLst>
        </pc:spChg>
      </pc:sldChg>
      <pc:sldChg chg="modSp">
        <pc:chgData name="Jiang Jingyan" userId="5aa46e66a768d05e" providerId="LiveId" clId="{780BC2BE-372E-4085-A819-FA620A4552FA}" dt="2022-08-23T13:41:16.021" v="129"/>
        <pc:sldMkLst>
          <pc:docMk/>
          <pc:sldMk cId="0" sldId="939"/>
        </pc:sldMkLst>
        <pc:spChg chg="mod">
          <ac:chgData name="Jiang Jingyan" userId="5aa46e66a768d05e" providerId="LiveId" clId="{780BC2BE-372E-4085-A819-FA620A4552FA}" dt="2022-08-23T13:41:16.021" v="129"/>
          <ac:spMkLst>
            <pc:docMk/>
            <pc:sldMk cId="0" sldId="939"/>
            <ac:spMk id="2" creationId="{00000000-0000-0000-0000-000000000000}"/>
          </ac:spMkLst>
        </pc:spChg>
      </pc:sldChg>
      <pc:sldChg chg="modSp">
        <pc:chgData name="Jiang Jingyan" userId="5aa46e66a768d05e" providerId="LiveId" clId="{780BC2BE-372E-4085-A819-FA620A4552FA}" dt="2022-08-23T13:41:16.021" v="129"/>
        <pc:sldMkLst>
          <pc:docMk/>
          <pc:sldMk cId="0" sldId="940"/>
        </pc:sldMkLst>
        <pc:spChg chg="mod">
          <ac:chgData name="Jiang Jingyan" userId="5aa46e66a768d05e" providerId="LiveId" clId="{780BC2BE-372E-4085-A819-FA620A4552FA}" dt="2022-08-23T13:41:16.021" v="129"/>
          <ac:spMkLst>
            <pc:docMk/>
            <pc:sldMk cId="0" sldId="940"/>
            <ac:spMk id="2" creationId="{00000000-0000-0000-0000-000000000000}"/>
          </ac:spMkLst>
        </pc:spChg>
      </pc:sldChg>
      <pc:sldChg chg="modSp mod">
        <pc:chgData name="Jiang Jingyan" userId="5aa46e66a768d05e" providerId="LiveId" clId="{780BC2BE-372E-4085-A819-FA620A4552FA}" dt="2022-08-23T13:41:16.021" v="129"/>
        <pc:sldMkLst>
          <pc:docMk/>
          <pc:sldMk cId="0" sldId="941"/>
        </pc:sldMkLst>
        <pc:spChg chg="mod">
          <ac:chgData name="Jiang Jingyan" userId="5aa46e66a768d05e" providerId="LiveId" clId="{780BC2BE-372E-4085-A819-FA620A4552FA}" dt="2022-08-23T13:41:16.021" v="129"/>
          <ac:spMkLst>
            <pc:docMk/>
            <pc:sldMk cId="0" sldId="941"/>
            <ac:spMk id="2" creationId="{00000000-0000-0000-0000-000000000000}"/>
          </ac:spMkLst>
        </pc:spChg>
        <pc:spChg chg="mod">
          <ac:chgData name="Jiang Jingyan" userId="5aa46e66a768d05e" providerId="LiveId" clId="{780BC2BE-372E-4085-A819-FA620A4552FA}" dt="2022-08-23T13:41:16.021" v="129"/>
          <ac:spMkLst>
            <pc:docMk/>
            <pc:sldMk cId="0" sldId="941"/>
            <ac:spMk id="3" creationId="{00000000-0000-0000-0000-000000000000}"/>
          </ac:spMkLst>
        </pc:spChg>
      </pc:sldChg>
      <pc:sldChg chg="modSp">
        <pc:chgData name="Jiang Jingyan" userId="5aa46e66a768d05e" providerId="LiveId" clId="{780BC2BE-372E-4085-A819-FA620A4552FA}" dt="2022-08-23T13:41:16.021" v="129"/>
        <pc:sldMkLst>
          <pc:docMk/>
          <pc:sldMk cId="0" sldId="944"/>
        </pc:sldMkLst>
        <pc:spChg chg="mod">
          <ac:chgData name="Jiang Jingyan" userId="5aa46e66a768d05e" providerId="LiveId" clId="{780BC2BE-372E-4085-A819-FA620A4552FA}" dt="2022-08-23T13:41:16.021" v="129"/>
          <ac:spMkLst>
            <pc:docMk/>
            <pc:sldMk cId="0" sldId="944"/>
            <ac:spMk id="2" creationId="{00000000-0000-0000-0000-000000000000}"/>
          </ac:spMkLst>
        </pc:spChg>
      </pc:sldChg>
      <pc:sldChg chg="modSp">
        <pc:chgData name="Jiang Jingyan" userId="5aa46e66a768d05e" providerId="LiveId" clId="{780BC2BE-372E-4085-A819-FA620A4552FA}" dt="2022-08-23T13:41:16.021" v="129"/>
        <pc:sldMkLst>
          <pc:docMk/>
          <pc:sldMk cId="0" sldId="945"/>
        </pc:sldMkLst>
        <pc:spChg chg="mod">
          <ac:chgData name="Jiang Jingyan" userId="5aa46e66a768d05e" providerId="LiveId" clId="{780BC2BE-372E-4085-A819-FA620A4552FA}" dt="2022-08-23T13:41:16.021" v="129"/>
          <ac:spMkLst>
            <pc:docMk/>
            <pc:sldMk cId="0" sldId="945"/>
            <ac:spMk id="2" creationId="{00000000-0000-0000-0000-000000000000}"/>
          </ac:spMkLst>
        </pc:spChg>
      </pc:sldChg>
      <pc:sldChg chg="modSp">
        <pc:chgData name="Jiang Jingyan" userId="5aa46e66a768d05e" providerId="LiveId" clId="{780BC2BE-372E-4085-A819-FA620A4552FA}" dt="2022-08-23T13:41:16.021" v="129"/>
        <pc:sldMkLst>
          <pc:docMk/>
          <pc:sldMk cId="0" sldId="946"/>
        </pc:sldMkLst>
        <pc:spChg chg="mod">
          <ac:chgData name="Jiang Jingyan" userId="5aa46e66a768d05e" providerId="LiveId" clId="{780BC2BE-372E-4085-A819-FA620A4552FA}" dt="2022-08-23T13:41:16.021" v="129"/>
          <ac:spMkLst>
            <pc:docMk/>
            <pc:sldMk cId="0" sldId="946"/>
            <ac:spMk id="2" creationId="{00000000-0000-0000-0000-000000000000}"/>
          </ac:spMkLst>
        </pc:spChg>
      </pc:sldChg>
      <pc:sldChg chg="modSp">
        <pc:chgData name="Jiang Jingyan" userId="5aa46e66a768d05e" providerId="LiveId" clId="{780BC2BE-372E-4085-A819-FA620A4552FA}" dt="2022-08-23T13:41:16.021" v="129"/>
        <pc:sldMkLst>
          <pc:docMk/>
          <pc:sldMk cId="0" sldId="947"/>
        </pc:sldMkLst>
        <pc:spChg chg="mod">
          <ac:chgData name="Jiang Jingyan" userId="5aa46e66a768d05e" providerId="LiveId" clId="{780BC2BE-372E-4085-A819-FA620A4552FA}" dt="2022-08-23T13:41:16.021" v="129"/>
          <ac:spMkLst>
            <pc:docMk/>
            <pc:sldMk cId="0" sldId="947"/>
            <ac:spMk id="2" creationId="{00000000-0000-0000-0000-000000000000}"/>
          </ac:spMkLst>
        </pc:spChg>
      </pc:sldChg>
      <pc:sldChg chg="modSp">
        <pc:chgData name="Jiang Jingyan" userId="5aa46e66a768d05e" providerId="LiveId" clId="{780BC2BE-372E-4085-A819-FA620A4552FA}" dt="2022-08-23T13:41:16.021" v="129"/>
        <pc:sldMkLst>
          <pc:docMk/>
          <pc:sldMk cId="0" sldId="948"/>
        </pc:sldMkLst>
        <pc:spChg chg="mod">
          <ac:chgData name="Jiang Jingyan" userId="5aa46e66a768d05e" providerId="LiveId" clId="{780BC2BE-372E-4085-A819-FA620A4552FA}" dt="2022-08-23T13:41:16.021" v="129"/>
          <ac:spMkLst>
            <pc:docMk/>
            <pc:sldMk cId="0" sldId="948"/>
            <ac:spMk id="2" creationId="{00000000-0000-0000-0000-000000000000}"/>
          </ac:spMkLst>
        </pc:spChg>
      </pc:sldChg>
      <pc:sldChg chg="modSp">
        <pc:chgData name="Jiang Jingyan" userId="5aa46e66a768d05e" providerId="LiveId" clId="{780BC2BE-372E-4085-A819-FA620A4552FA}" dt="2022-08-23T13:41:16.021" v="129"/>
        <pc:sldMkLst>
          <pc:docMk/>
          <pc:sldMk cId="0" sldId="949"/>
        </pc:sldMkLst>
        <pc:spChg chg="mod">
          <ac:chgData name="Jiang Jingyan" userId="5aa46e66a768d05e" providerId="LiveId" clId="{780BC2BE-372E-4085-A819-FA620A4552FA}" dt="2022-08-23T13:41:16.021" v="129"/>
          <ac:spMkLst>
            <pc:docMk/>
            <pc:sldMk cId="0" sldId="949"/>
            <ac:spMk id="2" creationId="{00000000-0000-0000-0000-000000000000}"/>
          </ac:spMkLst>
        </pc:spChg>
      </pc:sldChg>
      <pc:sldChg chg="modSp mod">
        <pc:chgData name="Jiang Jingyan" userId="5aa46e66a768d05e" providerId="LiveId" clId="{780BC2BE-372E-4085-A819-FA620A4552FA}" dt="2022-08-23T13:41:16.021" v="129"/>
        <pc:sldMkLst>
          <pc:docMk/>
          <pc:sldMk cId="0" sldId="950"/>
        </pc:sldMkLst>
        <pc:spChg chg="mod">
          <ac:chgData name="Jiang Jingyan" userId="5aa46e66a768d05e" providerId="LiveId" clId="{780BC2BE-372E-4085-A819-FA620A4552FA}" dt="2022-08-23T13:41:16.021" v="129"/>
          <ac:spMkLst>
            <pc:docMk/>
            <pc:sldMk cId="0" sldId="950"/>
            <ac:spMk id="2" creationId="{00000000-0000-0000-0000-000000000000}"/>
          </ac:spMkLst>
        </pc:spChg>
        <pc:spChg chg="mod">
          <ac:chgData name="Jiang Jingyan" userId="5aa46e66a768d05e" providerId="LiveId" clId="{780BC2BE-372E-4085-A819-FA620A4552FA}" dt="2022-08-23T13:41:16.021" v="129"/>
          <ac:spMkLst>
            <pc:docMk/>
            <pc:sldMk cId="0" sldId="950"/>
            <ac:spMk id="5" creationId="{00000000-0000-0000-0000-000000000000}"/>
          </ac:spMkLst>
        </pc:spChg>
      </pc:sldChg>
      <pc:sldChg chg="modSp">
        <pc:chgData name="Jiang Jingyan" userId="5aa46e66a768d05e" providerId="LiveId" clId="{780BC2BE-372E-4085-A819-FA620A4552FA}" dt="2022-08-23T13:41:16.021" v="129"/>
        <pc:sldMkLst>
          <pc:docMk/>
          <pc:sldMk cId="0" sldId="953"/>
        </pc:sldMkLst>
        <pc:spChg chg="mod">
          <ac:chgData name="Jiang Jingyan" userId="5aa46e66a768d05e" providerId="LiveId" clId="{780BC2BE-372E-4085-A819-FA620A4552FA}" dt="2022-08-23T13:41:16.021" v="129"/>
          <ac:spMkLst>
            <pc:docMk/>
            <pc:sldMk cId="0" sldId="953"/>
            <ac:spMk id="2" creationId="{00000000-0000-0000-0000-000000000000}"/>
          </ac:spMkLst>
        </pc:spChg>
      </pc:sldChg>
      <pc:sldChg chg="modSp mod">
        <pc:chgData name="Jiang Jingyan" userId="5aa46e66a768d05e" providerId="LiveId" clId="{780BC2BE-372E-4085-A819-FA620A4552FA}" dt="2022-08-23T13:41:16.021" v="129"/>
        <pc:sldMkLst>
          <pc:docMk/>
          <pc:sldMk cId="0" sldId="954"/>
        </pc:sldMkLst>
        <pc:spChg chg="mod">
          <ac:chgData name="Jiang Jingyan" userId="5aa46e66a768d05e" providerId="LiveId" clId="{780BC2BE-372E-4085-A819-FA620A4552FA}" dt="2022-08-23T13:41:16.021" v="129"/>
          <ac:spMkLst>
            <pc:docMk/>
            <pc:sldMk cId="0" sldId="954"/>
            <ac:spMk id="2" creationId="{00000000-0000-0000-0000-000000000000}"/>
          </ac:spMkLst>
        </pc:spChg>
        <pc:spChg chg="mod">
          <ac:chgData name="Jiang Jingyan" userId="5aa46e66a768d05e" providerId="LiveId" clId="{780BC2BE-372E-4085-A819-FA620A4552FA}" dt="2022-08-23T13:41:16.021" v="129"/>
          <ac:spMkLst>
            <pc:docMk/>
            <pc:sldMk cId="0" sldId="954"/>
            <ac:spMk id="3" creationId="{00000000-0000-0000-0000-000000000000}"/>
          </ac:spMkLst>
        </pc:spChg>
      </pc:sldChg>
      <pc:sldChg chg="modSp mod">
        <pc:chgData name="Jiang Jingyan" userId="5aa46e66a768d05e" providerId="LiveId" clId="{780BC2BE-372E-4085-A819-FA620A4552FA}" dt="2022-08-23T13:41:16.021" v="129"/>
        <pc:sldMkLst>
          <pc:docMk/>
          <pc:sldMk cId="0" sldId="955"/>
        </pc:sldMkLst>
        <pc:spChg chg="mod">
          <ac:chgData name="Jiang Jingyan" userId="5aa46e66a768d05e" providerId="LiveId" clId="{780BC2BE-372E-4085-A819-FA620A4552FA}" dt="2022-08-23T13:41:16.021" v="129"/>
          <ac:spMkLst>
            <pc:docMk/>
            <pc:sldMk cId="0" sldId="955"/>
            <ac:spMk id="2" creationId="{00000000-0000-0000-0000-000000000000}"/>
          </ac:spMkLst>
        </pc:spChg>
        <pc:spChg chg="mod">
          <ac:chgData name="Jiang Jingyan" userId="5aa46e66a768d05e" providerId="LiveId" clId="{780BC2BE-372E-4085-A819-FA620A4552FA}" dt="2022-08-23T13:41:16.021" v="129"/>
          <ac:spMkLst>
            <pc:docMk/>
            <pc:sldMk cId="0" sldId="955"/>
            <ac:spMk id="3" creationId="{00000000-0000-0000-0000-000000000000}"/>
          </ac:spMkLst>
        </pc:spChg>
      </pc:sldChg>
      <pc:sldChg chg="modSp mod">
        <pc:chgData name="Jiang Jingyan" userId="5aa46e66a768d05e" providerId="LiveId" clId="{780BC2BE-372E-4085-A819-FA620A4552FA}" dt="2022-08-23T13:41:16.021" v="129"/>
        <pc:sldMkLst>
          <pc:docMk/>
          <pc:sldMk cId="0" sldId="956"/>
        </pc:sldMkLst>
        <pc:spChg chg="mod">
          <ac:chgData name="Jiang Jingyan" userId="5aa46e66a768d05e" providerId="LiveId" clId="{780BC2BE-372E-4085-A819-FA620A4552FA}" dt="2022-08-23T13:41:16.021" v="129"/>
          <ac:spMkLst>
            <pc:docMk/>
            <pc:sldMk cId="0" sldId="956"/>
            <ac:spMk id="2" creationId="{00000000-0000-0000-0000-000000000000}"/>
          </ac:spMkLst>
        </pc:spChg>
        <pc:spChg chg="mod">
          <ac:chgData name="Jiang Jingyan" userId="5aa46e66a768d05e" providerId="LiveId" clId="{780BC2BE-372E-4085-A819-FA620A4552FA}" dt="2022-08-23T13:41:16.021" v="129"/>
          <ac:spMkLst>
            <pc:docMk/>
            <pc:sldMk cId="0" sldId="956"/>
            <ac:spMk id="3" creationId="{00000000-0000-0000-0000-000000000000}"/>
          </ac:spMkLst>
        </pc:spChg>
      </pc:sldChg>
      <pc:sldChg chg="modSp">
        <pc:chgData name="Jiang Jingyan" userId="5aa46e66a768d05e" providerId="LiveId" clId="{780BC2BE-372E-4085-A819-FA620A4552FA}" dt="2022-08-23T13:41:16.021" v="129"/>
        <pc:sldMkLst>
          <pc:docMk/>
          <pc:sldMk cId="0" sldId="957"/>
        </pc:sldMkLst>
        <pc:spChg chg="mod">
          <ac:chgData name="Jiang Jingyan" userId="5aa46e66a768d05e" providerId="LiveId" clId="{780BC2BE-372E-4085-A819-FA620A4552FA}" dt="2022-08-23T13:41:16.021" v="129"/>
          <ac:spMkLst>
            <pc:docMk/>
            <pc:sldMk cId="0" sldId="957"/>
            <ac:spMk id="2" creationId="{00000000-0000-0000-0000-000000000000}"/>
          </ac:spMkLst>
        </pc:spChg>
        <pc:spChg chg="mod">
          <ac:chgData name="Jiang Jingyan" userId="5aa46e66a768d05e" providerId="LiveId" clId="{780BC2BE-372E-4085-A819-FA620A4552FA}" dt="2022-08-23T13:41:16.021" v="129"/>
          <ac:spMkLst>
            <pc:docMk/>
            <pc:sldMk cId="0" sldId="957"/>
            <ac:spMk id="3" creationId="{00000000-0000-0000-0000-000000000000}"/>
          </ac:spMkLst>
        </pc:spChg>
      </pc:sldChg>
      <pc:sldChg chg="modSp">
        <pc:chgData name="Jiang Jingyan" userId="5aa46e66a768d05e" providerId="LiveId" clId="{780BC2BE-372E-4085-A819-FA620A4552FA}" dt="2022-08-23T13:41:16.021" v="129"/>
        <pc:sldMkLst>
          <pc:docMk/>
          <pc:sldMk cId="0" sldId="958"/>
        </pc:sldMkLst>
        <pc:spChg chg="mod">
          <ac:chgData name="Jiang Jingyan" userId="5aa46e66a768d05e" providerId="LiveId" clId="{780BC2BE-372E-4085-A819-FA620A4552FA}" dt="2022-08-23T13:41:16.021" v="129"/>
          <ac:spMkLst>
            <pc:docMk/>
            <pc:sldMk cId="0" sldId="958"/>
            <ac:spMk id="2" creationId="{00000000-0000-0000-0000-000000000000}"/>
          </ac:spMkLst>
        </pc:spChg>
      </pc:sldChg>
      <pc:sldChg chg="modSp mod">
        <pc:chgData name="Jiang Jingyan" userId="5aa46e66a768d05e" providerId="LiveId" clId="{780BC2BE-372E-4085-A819-FA620A4552FA}" dt="2022-08-23T13:41:16.021" v="129"/>
        <pc:sldMkLst>
          <pc:docMk/>
          <pc:sldMk cId="0" sldId="959"/>
        </pc:sldMkLst>
        <pc:spChg chg="mod">
          <ac:chgData name="Jiang Jingyan" userId="5aa46e66a768d05e" providerId="LiveId" clId="{780BC2BE-372E-4085-A819-FA620A4552FA}" dt="2022-08-23T13:41:16.021" v="129"/>
          <ac:spMkLst>
            <pc:docMk/>
            <pc:sldMk cId="0" sldId="959"/>
            <ac:spMk id="2" creationId="{00000000-0000-0000-0000-000000000000}"/>
          </ac:spMkLst>
        </pc:spChg>
        <pc:spChg chg="mod">
          <ac:chgData name="Jiang Jingyan" userId="5aa46e66a768d05e" providerId="LiveId" clId="{780BC2BE-372E-4085-A819-FA620A4552FA}" dt="2022-08-23T13:41:16.021" v="129"/>
          <ac:spMkLst>
            <pc:docMk/>
            <pc:sldMk cId="0" sldId="959"/>
            <ac:spMk id="3" creationId="{00000000-0000-0000-0000-000000000000}"/>
          </ac:spMkLst>
        </pc:spChg>
      </pc:sldChg>
      <pc:sldChg chg="modSp">
        <pc:chgData name="Jiang Jingyan" userId="5aa46e66a768d05e" providerId="LiveId" clId="{780BC2BE-372E-4085-A819-FA620A4552FA}" dt="2022-08-23T13:41:16.021" v="129"/>
        <pc:sldMkLst>
          <pc:docMk/>
          <pc:sldMk cId="0" sldId="960"/>
        </pc:sldMkLst>
        <pc:spChg chg="mod">
          <ac:chgData name="Jiang Jingyan" userId="5aa46e66a768d05e" providerId="LiveId" clId="{780BC2BE-372E-4085-A819-FA620A4552FA}" dt="2022-08-23T13:41:16.021" v="129"/>
          <ac:spMkLst>
            <pc:docMk/>
            <pc:sldMk cId="0" sldId="960"/>
            <ac:spMk id="2" creationId="{00000000-0000-0000-0000-000000000000}"/>
          </ac:spMkLst>
        </pc:spChg>
        <pc:spChg chg="mod">
          <ac:chgData name="Jiang Jingyan" userId="5aa46e66a768d05e" providerId="LiveId" clId="{780BC2BE-372E-4085-A819-FA620A4552FA}" dt="2022-08-23T13:41:16.021" v="129"/>
          <ac:spMkLst>
            <pc:docMk/>
            <pc:sldMk cId="0" sldId="960"/>
            <ac:spMk id="3" creationId="{00000000-0000-0000-0000-000000000000}"/>
          </ac:spMkLst>
        </pc:spChg>
      </pc:sldChg>
      <pc:sldChg chg="modSp mod">
        <pc:chgData name="Jiang Jingyan" userId="5aa46e66a768d05e" providerId="LiveId" clId="{780BC2BE-372E-4085-A819-FA620A4552FA}" dt="2022-08-23T13:41:16.021" v="129"/>
        <pc:sldMkLst>
          <pc:docMk/>
          <pc:sldMk cId="0" sldId="961"/>
        </pc:sldMkLst>
        <pc:spChg chg="mod">
          <ac:chgData name="Jiang Jingyan" userId="5aa46e66a768d05e" providerId="LiveId" clId="{780BC2BE-372E-4085-A819-FA620A4552FA}" dt="2022-08-23T13:41:16.021" v="129"/>
          <ac:spMkLst>
            <pc:docMk/>
            <pc:sldMk cId="0" sldId="961"/>
            <ac:spMk id="2" creationId="{00000000-0000-0000-0000-000000000000}"/>
          </ac:spMkLst>
        </pc:spChg>
        <pc:spChg chg="mod">
          <ac:chgData name="Jiang Jingyan" userId="5aa46e66a768d05e" providerId="LiveId" clId="{780BC2BE-372E-4085-A819-FA620A4552FA}" dt="2022-08-23T13:41:16.021" v="129"/>
          <ac:spMkLst>
            <pc:docMk/>
            <pc:sldMk cId="0" sldId="961"/>
            <ac:spMk id="3" creationId="{00000000-0000-0000-0000-000000000000}"/>
          </ac:spMkLst>
        </pc:spChg>
      </pc:sldChg>
      <pc:sldChg chg="modSp mod">
        <pc:chgData name="Jiang Jingyan" userId="5aa46e66a768d05e" providerId="LiveId" clId="{780BC2BE-372E-4085-A819-FA620A4552FA}" dt="2022-08-23T13:41:16.021" v="129"/>
        <pc:sldMkLst>
          <pc:docMk/>
          <pc:sldMk cId="0" sldId="962"/>
        </pc:sldMkLst>
        <pc:spChg chg="mod">
          <ac:chgData name="Jiang Jingyan" userId="5aa46e66a768d05e" providerId="LiveId" clId="{780BC2BE-372E-4085-A819-FA620A4552FA}" dt="2022-08-23T13:41:16.021" v="129"/>
          <ac:spMkLst>
            <pc:docMk/>
            <pc:sldMk cId="0" sldId="962"/>
            <ac:spMk id="2" creationId="{00000000-0000-0000-0000-000000000000}"/>
          </ac:spMkLst>
        </pc:spChg>
        <pc:spChg chg="mod">
          <ac:chgData name="Jiang Jingyan" userId="5aa46e66a768d05e" providerId="LiveId" clId="{780BC2BE-372E-4085-A819-FA620A4552FA}" dt="2022-08-23T13:41:16.021" v="129"/>
          <ac:spMkLst>
            <pc:docMk/>
            <pc:sldMk cId="0" sldId="962"/>
            <ac:spMk id="3" creationId="{00000000-0000-0000-0000-000000000000}"/>
          </ac:spMkLst>
        </pc:spChg>
      </pc:sldChg>
      <pc:sldChg chg="modSp mod">
        <pc:chgData name="Jiang Jingyan" userId="5aa46e66a768d05e" providerId="LiveId" clId="{780BC2BE-372E-4085-A819-FA620A4552FA}" dt="2022-08-23T13:41:16.021" v="129"/>
        <pc:sldMkLst>
          <pc:docMk/>
          <pc:sldMk cId="0" sldId="963"/>
        </pc:sldMkLst>
        <pc:spChg chg="mod">
          <ac:chgData name="Jiang Jingyan" userId="5aa46e66a768d05e" providerId="LiveId" clId="{780BC2BE-372E-4085-A819-FA620A4552FA}" dt="2022-08-23T13:41:16.021" v="129"/>
          <ac:spMkLst>
            <pc:docMk/>
            <pc:sldMk cId="0" sldId="963"/>
            <ac:spMk id="2" creationId="{00000000-0000-0000-0000-000000000000}"/>
          </ac:spMkLst>
        </pc:spChg>
        <pc:spChg chg="mod">
          <ac:chgData name="Jiang Jingyan" userId="5aa46e66a768d05e" providerId="LiveId" clId="{780BC2BE-372E-4085-A819-FA620A4552FA}" dt="2022-08-23T13:41:16.021" v="129"/>
          <ac:spMkLst>
            <pc:docMk/>
            <pc:sldMk cId="0" sldId="963"/>
            <ac:spMk id="3" creationId="{00000000-0000-0000-0000-000000000000}"/>
          </ac:spMkLst>
        </pc:spChg>
      </pc:sldChg>
      <pc:sldChg chg="modSp mod">
        <pc:chgData name="Jiang Jingyan" userId="5aa46e66a768d05e" providerId="LiveId" clId="{780BC2BE-372E-4085-A819-FA620A4552FA}" dt="2022-08-23T13:41:16.021" v="129"/>
        <pc:sldMkLst>
          <pc:docMk/>
          <pc:sldMk cId="0" sldId="964"/>
        </pc:sldMkLst>
        <pc:spChg chg="mod">
          <ac:chgData name="Jiang Jingyan" userId="5aa46e66a768d05e" providerId="LiveId" clId="{780BC2BE-372E-4085-A819-FA620A4552FA}" dt="2022-08-23T13:41:16.021" v="129"/>
          <ac:spMkLst>
            <pc:docMk/>
            <pc:sldMk cId="0" sldId="964"/>
            <ac:spMk id="2" creationId="{00000000-0000-0000-0000-000000000000}"/>
          </ac:spMkLst>
        </pc:spChg>
        <pc:spChg chg="mod">
          <ac:chgData name="Jiang Jingyan" userId="5aa46e66a768d05e" providerId="LiveId" clId="{780BC2BE-372E-4085-A819-FA620A4552FA}" dt="2022-08-23T13:41:16.021" v="129"/>
          <ac:spMkLst>
            <pc:docMk/>
            <pc:sldMk cId="0" sldId="964"/>
            <ac:spMk id="3" creationId="{00000000-0000-0000-0000-000000000000}"/>
          </ac:spMkLst>
        </pc:spChg>
      </pc:sldChg>
      <pc:sldChg chg="modSp mod">
        <pc:chgData name="Jiang Jingyan" userId="5aa46e66a768d05e" providerId="LiveId" clId="{780BC2BE-372E-4085-A819-FA620A4552FA}" dt="2022-08-23T13:41:16.021" v="129"/>
        <pc:sldMkLst>
          <pc:docMk/>
          <pc:sldMk cId="0" sldId="965"/>
        </pc:sldMkLst>
        <pc:spChg chg="mod">
          <ac:chgData name="Jiang Jingyan" userId="5aa46e66a768d05e" providerId="LiveId" clId="{780BC2BE-372E-4085-A819-FA620A4552FA}" dt="2022-08-23T13:41:16.021" v="129"/>
          <ac:spMkLst>
            <pc:docMk/>
            <pc:sldMk cId="0" sldId="965"/>
            <ac:spMk id="2" creationId="{00000000-0000-0000-0000-000000000000}"/>
          </ac:spMkLst>
        </pc:spChg>
        <pc:spChg chg="mod">
          <ac:chgData name="Jiang Jingyan" userId="5aa46e66a768d05e" providerId="LiveId" clId="{780BC2BE-372E-4085-A819-FA620A4552FA}" dt="2022-08-23T13:41:16.021" v="129"/>
          <ac:spMkLst>
            <pc:docMk/>
            <pc:sldMk cId="0" sldId="965"/>
            <ac:spMk id="3" creationId="{00000000-0000-0000-0000-000000000000}"/>
          </ac:spMkLst>
        </pc:spChg>
      </pc:sldChg>
      <pc:sldChg chg="modSp">
        <pc:chgData name="Jiang Jingyan" userId="5aa46e66a768d05e" providerId="LiveId" clId="{780BC2BE-372E-4085-A819-FA620A4552FA}" dt="2022-08-23T13:41:16.021" v="129"/>
        <pc:sldMkLst>
          <pc:docMk/>
          <pc:sldMk cId="0" sldId="966"/>
        </pc:sldMkLst>
        <pc:spChg chg="mod">
          <ac:chgData name="Jiang Jingyan" userId="5aa46e66a768d05e" providerId="LiveId" clId="{780BC2BE-372E-4085-A819-FA620A4552FA}" dt="2022-08-23T13:41:16.021" v="129"/>
          <ac:spMkLst>
            <pc:docMk/>
            <pc:sldMk cId="0" sldId="966"/>
            <ac:spMk id="2" creationId="{00000000-0000-0000-0000-000000000000}"/>
          </ac:spMkLst>
        </pc:spChg>
      </pc:sldChg>
      <pc:sldChg chg="modSp">
        <pc:chgData name="Jiang Jingyan" userId="5aa46e66a768d05e" providerId="LiveId" clId="{780BC2BE-372E-4085-A819-FA620A4552FA}" dt="2022-08-23T13:41:16.021" v="129"/>
        <pc:sldMkLst>
          <pc:docMk/>
          <pc:sldMk cId="0" sldId="968"/>
        </pc:sldMkLst>
        <pc:spChg chg="mod">
          <ac:chgData name="Jiang Jingyan" userId="5aa46e66a768d05e" providerId="LiveId" clId="{780BC2BE-372E-4085-A819-FA620A4552FA}" dt="2022-08-23T13:41:16.021" v="129"/>
          <ac:spMkLst>
            <pc:docMk/>
            <pc:sldMk cId="0" sldId="968"/>
            <ac:spMk id="2" creationId="{00000000-0000-0000-0000-000000000000}"/>
          </ac:spMkLst>
        </pc:spChg>
        <pc:spChg chg="mod">
          <ac:chgData name="Jiang Jingyan" userId="5aa46e66a768d05e" providerId="LiveId" clId="{780BC2BE-372E-4085-A819-FA620A4552FA}" dt="2022-08-23T13:41:16.021" v="129"/>
          <ac:spMkLst>
            <pc:docMk/>
            <pc:sldMk cId="0" sldId="968"/>
            <ac:spMk id="3" creationId="{00000000-0000-0000-0000-000000000000}"/>
          </ac:spMkLst>
        </pc:spChg>
        <pc:spChg chg="mod">
          <ac:chgData name="Jiang Jingyan" userId="5aa46e66a768d05e" providerId="LiveId" clId="{780BC2BE-372E-4085-A819-FA620A4552FA}" dt="2022-08-23T13:41:16.021" v="129"/>
          <ac:spMkLst>
            <pc:docMk/>
            <pc:sldMk cId="0" sldId="968"/>
            <ac:spMk id="4" creationId="{00000000-0000-0000-0000-000000000000}"/>
          </ac:spMkLst>
        </pc:spChg>
      </pc:sldChg>
      <pc:sldChg chg="modSp">
        <pc:chgData name="Jiang Jingyan" userId="5aa46e66a768d05e" providerId="LiveId" clId="{780BC2BE-372E-4085-A819-FA620A4552FA}" dt="2022-08-23T13:41:16.021" v="129"/>
        <pc:sldMkLst>
          <pc:docMk/>
          <pc:sldMk cId="0" sldId="969"/>
        </pc:sldMkLst>
        <pc:spChg chg="mod">
          <ac:chgData name="Jiang Jingyan" userId="5aa46e66a768d05e" providerId="LiveId" clId="{780BC2BE-372E-4085-A819-FA620A4552FA}" dt="2022-08-23T13:41:16.021" v="129"/>
          <ac:spMkLst>
            <pc:docMk/>
            <pc:sldMk cId="0" sldId="969"/>
            <ac:spMk id="2" creationId="{00000000-0000-0000-0000-000000000000}"/>
          </ac:spMkLst>
        </pc:spChg>
      </pc:sldChg>
      <pc:sldChg chg="modSp">
        <pc:chgData name="Jiang Jingyan" userId="5aa46e66a768d05e" providerId="LiveId" clId="{780BC2BE-372E-4085-A819-FA620A4552FA}" dt="2022-08-23T13:41:16.021" v="129"/>
        <pc:sldMkLst>
          <pc:docMk/>
          <pc:sldMk cId="0" sldId="970"/>
        </pc:sldMkLst>
        <pc:spChg chg="mod">
          <ac:chgData name="Jiang Jingyan" userId="5aa46e66a768d05e" providerId="LiveId" clId="{780BC2BE-372E-4085-A819-FA620A4552FA}" dt="2022-08-23T13:41:16.021" v="129"/>
          <ac:spMkLst>
            <pc:docMk/>
            <pc:sldMk cId="0" sldId="970"/>
            <ac:spMk id="2" creationId="{00000000-0000-0000-0000-000000000000}"/>
          </ac:spMkLst>
        </pc:spChg>
      </pc:sldChg>
      <pc:sldChg chg="modSp mod">
        <pc:chgData name="Jiang Jingyan" userId="5aa46e66a768d05e" providerId="LiveId" clId="{780BC2BE-372E-4085-A819-FA620A4552FA}" dt="2022-08-23T13:41:16.021" v="129"/>
        <pc:sldMkLst>
          <pc:docMk/>
          <pc:sldMk cId="0" sldId="971"/>
        </pc:sldMkLst>
        <pc:spChg chg="mod">
          <ac:chgData name="Jiang Jingyan" userId="5aa46e66a768d05e" providerId="LiveId" clId="{780BC2BE-372E-4085-A819-FA620A4552FA}" dt="2022-08-23T13:41:16.021" v="129"/>
          <ac:spMkLst>
            <pc:docMk/>
            <pc:sldMk cId="0" sldId="971"/>
            <ac:spMk id="2" creationId="{00000000-0000-0000-0000-000000000000}"/>
          </ac:spMkLst>
        </pc:spChg>
        <pc:spChg chg="mod">
          <ac:chgData name="Jiang Jingyan" userId="5aa46e66a768d05e" providerId="LiveId" clId="{780BC2BE-372E-4085-A819-FA620A4552FA}" dt="2022-08-23T13:41:16.021" v="129"/>
          <ac:spMkLst>
            <pc:docMk/>
            <pc:sldMk cId="0" sldId="971"/>
            <ac:spMk id="3" creationId="{00000000-0000-0000-0000-000000000000}"/>
          </ac:spMkLst>
        </pc:spChg>
      </pc:sldChg>
      <pc:sldChg chg="modSp mod">
        <pc:chgData name="Jiang Jingyan" userId="5aa46e66a768d05e" providerId="LiveId" clId="{780BC2BE-372E-4085-A819-FA620A4552FA}" dt="2022-08-23T13:41:16.021" v="129"/>
        <pc:sldMkLst>
          <pc:docMk/>
          <pc:sldMk cId="0" sldId="972"/>
        </pc:sldMkLst>
        <pc:spChg chg="mod">
          <ac:chgData name="Jiang Jingyan" userId="5aa46e66a768d05e" providerId="LiveId" clId="{780BC2BE-372E-4085-A819-FA620A4552FA}" dt="2022-08-23T13:41:16.021" v="129"/>
          <ac:spMkLst>
            <pc:docMk/>
            <pc:sldMk cId="0" sldId="972"/>
            <ac:spMk id="2" creationId="{00000000-0000-0000-0000-000000000000}"/>
          </ac:spMkLst>
        </pc:spChg>
        <pc:spChg chg="mod">
          <ac:chgData name="Jiang Jingyan" userId="5aa46e66a768d05e" providerId="LiveId" clId="{780BC2BE-372E-4085-A819-FA620A4552FA}" dt="2022-08-23T13:41:16.021" v="129"/>
          <ac:spMkLst>
            <pc:docMk/>
            <pc:sldMk cId="0" sldId="972"/>
            <ac:spMk id="3" creationId="{00000000-0000-0000-0000-000000000000}"/>
          </ac:spMkLst>
        </pc:spChg>
      </pc:sldChg>
      <pc:sldChg chg="modSp mod">
        <pc:chgData name="Jiang Jingyan" userId="5aa46e66a768d05e" providerId="LiveId" clId="{780BC2BE-372E-4085-A819-FA620A4552FA}" dt="2022-08-23T13:41:16.021" v="129"/>
        <pc:sldMkLst>
          <pc:docMk/>
          <pc:sldMk cId="0" sldId="973"/>
        </pc:sldMkLst>
        <pc:spChg chg="mod">
          <ac:chgData name="Jiang Jingyan" userId="5aa46e66a768d05e" providerId="LiveId" clId="{780BC2BE-372E-4085-A819-FA620A4552FA}" dt="2022-08-23T13:41:16.021" v="129"/>
          <ac:spMkLst>
            <pc:docMk/>
            <pc:sldMk cId="0" sldId="973"/>
            <ac:spMk id="2" creationId="{00000000-0000-0000-0000-000000000000}"/>
          </ac:spMkLst>
        </pc:spChg>
        <pc:spChg chg="mod">
          <ac:chgData name="Jiang Jingyan" userId="5aa46e66a768d05e" providerId="LiveId" clId="{780BC2BE-372E-4085-A819-FA620A4552FA}" dt="2022-08-23T13:41:16.021" v="129"/>
          <ac:spMkLst>
            <pc:docMk/>
            <pc:sldMk cId="0" sldId="973"/>
            <ac:spMk id="3" creationId="{00000000-0000-0000-0000-000000000000}"/>
          </ac:spMkLst>
        </pc:spChg>
      </pc:sldChg>
      <pc:sldChg chg="modSp mod">
        <pc:chgData name="Jiang Jingyan" userId="5aa46e66a768d05e" providerId="LiveId" clId="{780BC2BE-372E-4085-A819-FA620A4552FA}" dt="2022-08-23T13:41:16.021" v="129"/>
        <pc:sldMkLst>
          <pc:docMk/>
          <pc:sldMk cId="0" sldId="974"/>
        </pc:sldMkLst>
        <pc:spChg chg="mod">
          <ac:chgData name="Jiang Jingyan" userId="5aa46e66a768d05e" providerId="LiveId" clId="{780BC2BE-372E-4085-A819-FA620A4552FA}" dt="2022-08-23T13:41:16.021" v="129"/>
          <ac:spMkLst>
            <pc:docMk/>
            <pc:sldMk cId="0" sldId="974"/>
            <ac:spMk id="2" creationId="{00000000-0000-0000-0000-000000000000}"/>
          </ac:spMkLst>
        </pc:spChg>
        <pc:spChg chg="mod">
          <ac:chgData name="Jiang Jingyan" userId="5aa46e66a768d05e" providerId="LiveId" clId="{780BC2BE-372E-4085-A819-FA620A4552FA}" dt="2022-08-23T13:41:16.021" v="129"/>
          <ac:spMkLst>
            <pc:docMk/>
            <pc:sldMk cId="0" sldId="974"/>
            <ac:spMk id="3" creationId="{00000000-0000-0000-0000-000000000000}"/>
          </ac:spMkLst>
        </pc:spChg>
      </pc:sldChg>
      <pc:sldChg chg="modSp mod">
        <pc:chgData name="Jiang Jingyan" userId="5aa46e66a768d05e" providerId="LiveId" clId="{780BC2BE-372E-4085-A819-FA620A4552FA}" dt="2022-08-23T13:41:16.021" v="129"/>
        <pc:sldMkLst>
          <pc:docMk/>
          <pc:sldMk cId="0" sldId="975"/>
        </pc:sldMkLst>
        <pc:spChg chg="mod">
          <ac:chgData name="Jiang Jingyan" userId="5aa46e66a768d05e" providerId="LiveId" clId="{780BC2BE-372E-4085-A819-FA620A4552FA}" dt="2022-08-23T13:41:16.021" v="129"/>
          <ac:spMkLst>
            <pc:docMk/>
            <pc:sldMk cId="0" sldId="975"/>
            <ac:spMk id="2" creationId="{00000000-0000-0000-0000-000000000000}"/>
          </ac:spMkLst>
        </pc:spChg>
        <pc:spChg chg="mod">
          <ac:chgData name="Jiang Jingyan" userId="5aa46e66a768d05e" providerId="LiveId" clId="{780BC2BE-372E-4085-A819-FA620A4552FA}" dt="2022-08-23T13:41:16.021" v="129"/>
          <ac:spMkLst>
            <pc:docMk/>
            <pc:sldMk cId="0" sldId="975"/>
            <ac:spMk id="3" creationId="{00000000-0000-0000-0000-000000000000}"/>
          </ac:spMkLst>
        </pc:spChg>
      </pc:sldChg>
      <pc:sldChg chg="modSp mod">
        <pc:chgData name="Jiang Jingyan" userId="5aa46e66a768d05e" providerId="LiveId" clId="{780BC2BE-372E-4085-A819-FA620A4552FA}" dt="2022-08-23T13:41:16.021" v="129"/>
        <pc:sldMkLst>
          <pc:docMk/>
          <pc:sldMk cId="0" sldId="978"/>
        </pc:sldMkLst>
        <pc:spChg chg="mod">
          <ac:chgData name="Jiang Jingyan" userId="5aa46e66a768d05e" providerId="LiveId" clId="{780BC2BE-372E-4085-A819-FA620A4552FA}" dt="2022-08-23T13:41:16.021" v="129"/>
          <ac:spMkLst>
            <pc:docMk/>
            <pc:sldMk cId="0" sldId="978"/>
            <ac:spMk id="2" creationId="{00000000-0000-0000-0000-000000000000}"/>
          </ac:spMkLst>
        </pc:spChg>
        <pc:spChg chg="mod">
          <ac:chgData name="Jiang Jingyan" userId="5aa46e66a768d05e" providerId="LiveId" clId="{780BC2BE-372E-4085-A819-FA620A4552FA}" dt="2022-08-23T13:41:16.021" v="129"/>
          <ac:spMkLst>
            <pc:docMk/>
            <pc:sldMk cId="0" sldId="978"/>
            <ac:spMk id="3" creationId="{00000000-0000-0000-0000-000000000000}"/>
          </ac:spMkLst>
        </pc:spChg>
      </pc:sldChg>
      <pc:sldChg chg="modSp mod">
        <pc:chgData name="Jiang Jingyan" userId="5aa46e66a768d05e" providerId="LiveId" clId="{780BC2BE-372E-4085-A819-FA620A4552FA}" dt="2022-08-23T13:41:16.021" v="129"/>
        <pc:sldMkLst>
          <pc:docMk/>
          <pc:sldMk cId="0" sldId="979"/>
        </pc:sldMkLst>
        <pc:spChg chg="mod">
          <ac:chgData name="Jiang Jingyan" userId="5aa46e66a768d05e" providerId="LiveId" clId="{780BC2BE-372E-4085-A819-FA620A4552FA}" dt="2022-08-23T13:41:16.021" v="129"/>
          <ac:spMkLst>
            <pc:docMk/>
            <pc:sldMk cId="0" sldId="979"/>
            <ac:spMk id="2" creationId="{00000000-0000-0000-0000-000000000000}"/>
          </ac:spMkLst>
        </pc:spChg>
        <pc:spChg chg="mod">
          <ac:chgData name="Jiang Jingyan" userId="5aa46e66a768d05e" providerId="LiveId" clId="{780BC2BE-372E-4085-A819-FA620A4552FA}" dt="2022-08-23T13:41:16.021" v="129"/>
          <ac:spMkLst>
            <pc:docMk/>
            <pc:sldMk cId="0" sldId="979"/>
            <ac:spMk id="3" creationId="{00000000-0000-0000-0000-000000000000}"/>
          </ac:spMkLst>
        </pc:spChg>
      </pc:sldChg>
      <pc:sldChg chg="modSp">
        <pc:chgData name="Jiang Jingyan" userId="5aa46e66a768d05e" providerId="LiveId" clId="{780BC2BE-372E-4085-A819-FA620A4552FA}" dt="2022-08-23T13:41:16.021" v="129"/>
        <pc:sldMkLst>
          <pc:docMk/>
          <pc:sldMk cId="0" sldId="981"/>
        </pc:sldMkLst>
        <pc:spChg chg="mod">
          <ac:chgData name="Jiang Jingyan" userId="5aa46e66a768d05e" providerId="LiveId" clId="{780BC2BE-372E-4085-A819-FA620A4552FA}" dt="2022-08-23T13:41:16.021" v="129"/>
          <ac:spMkLst>
            <pc:docMk/>
            <pc:sldMk cId="0" sldId="981"/>
            <ac:spMk id="2" creationId="{00000000-0000-0000-0000-000000000000}"/>
          </ac:spMkLst>
        </pc:spChg>
        <pc:spChg chg="mod">
          <ac:chgData name="Jiang Jingyan" userId="5aa46e66a768d05e" providerId="LiveId" clId="{780BC2BE-372E-4085-A819-FA620A4552FA}" dt="2022-08-23T13:41:16.021" v="129"/>
          <ac:spMkLst>
            <pc:docMk/>
            <pc:sldMk cId="0" sldId="981"/>
            <ac:spMk id="4" creationId="{00000000-0000-0000-0000-000000000000}"/>
          </ac:spMkLst>
        </pc:spChg>
      </pc:sldChg>
      <pc:sldChg chg="modSp mod">
        <pc:chgData name="Jiang Jingyan" userId="5aa46e66a768d05e" providerId="LiveId" clId="{780BC2BE-372E-4085-A819-FA620A4552FA}" dt="2022-08-23T13:41:16.021" v="129"/>
        <pc:sldMkLst>
          <pc:docMk/>
          <pc:sldMk cId="0" sldId="982"/>
        </pc:sldMkLst>
        <pc:spChg chg="mod">
          <ac:chgData name="Jiang Jingyan" userId="5aa46e66a768d05e" providerId="LiveId" clId="{780BC2BE-372E-4085-A819-FA620A4552FA}" dt="2022-08-23T13:41:16.021" v="129"/>
          <ac:spMkLst>
            <pc:docMk/>
            <pc:sldMk cId="0" sldId="982"/>
            <ac:spMk id="2" creationId="{00000000-0000-0000-0000-000000000000}"/>
          </ac:spMkLst>
        </pc:spChg>
        <pc:spChg chg="mod">
          <ac:chgData name="Jiang Jingyan" userId="5aa46e66a768d05e" providerId="LiveId" clId="{780BC2BE-372E-4085-A819-FA620A4552FA}" dt="2022-08-23T13:41:16.021" v="129"/>
          <ac:spMkLst>
            <pc:docMk/>
            <pc:sldMk cId="0" sldId="982"/>
            <ac:spMk id="3" creationId="{00000000-0000-0000-0000-000000000000}"/>
          </ac:spMkLst>
        </pc:spChg>
      </pc:sldChg>
      <pc:sldChg chg="modSp mod">
        <pc:chgData name="Jiang Jingyan" userId="5aa46e66a768d05e" providerId="LiveId" clId="{780BC2BE-372E-4085-A819-FA620A4552FA}" dt="2022-08-23T13:41:16.021" v="129"/>
        <pc:sldMkLst>
          <pc:docMk/>
          <pc:sldMk cId="0" sldId="983"/>
        </pc:sldMkLst>
        <pc:spChg chg="mod">
          <ac:chgData name="Jiang Jingyan" userId="5aa46e66a768d05e" providerId="LiveId" clId="{780BC2BE-372E-4085-A819-FA620A4552FA}" dt="2022-08-23T13:41:16.021" v="129"/>
          <ac:spMkLst>
            <pc:docMk/>
            <pc:sldMk cId="0" sldId="983"/>
            <ac:spMk id="2" creationId="{00000000-0000-0000-0000-000000000000}"/>
          </ac:spMkLst>
        </pc:spChg>
        <pc:spChg chg="mod">
          <ac:chgData name="Jiang Jingyan" userId="5aa46e66a768d05e" providerId="LiveId" clId="{780BC2BE-372E-4085-A819-FA620A4552FA}" dt="2022-08-23T13:41:16.021" v="129"/>
          <ac:spMkLst>
            <pc:docMk/>
            <pc:sldMk cId="0" sldId="983"/>
            <ac:spMk id="3" creationId="{00000000-0000-0000-0000-000000000000}"/>
          </ac:spMkLst>
        </pc:spChg>
      </pc:sldChg>
      <pc:sldChg chg="modSp mod">
        <pc:chgData name="Jiang Jingyan" userId="5aa46e66a768d05e" providerId="LiveId" clId="{780BC2BE-372E-4085-A819-FA620A4552FA}" dt="2022-08-23T13:43:56.842" v="150" actId="14100"/>
        <pc:sldMkLst>
          <pc:docMk/>
          <pc:sldMk cId="0" sldId="984"/>
        </pc:sldMkLst>
        <pc:spChg chg="mod">
          <ac:chgData name="Jiang Jingyan" userId="5aa46e66a768d05e" providerId="LiveId" clId="{780BC2BE-372E-4085-A819-FA620A4552FA}" dt="2022-08-23T13:41:16.021" v="129"/>
          <ac:spMkLst>
            <pc:docMk/>
            <pc:sldMk cId="0" sldId="984"/>
            <ac:spMk id="2" creationId="{00000000-0000-0000-0000-000000000000}"/>
          </ac:spMkLst>
        </pc:spChg>
        <pc:spChg chg="mod">
          <ac:chgData name="Jiang Jingyan" userId="5aa46e66a768d05e" providerId="LiveId" clId="{780BC2BE-372E-4085-A819-FA620A4552FA}" dt="2022-08-23T13:43:56.842" v="150" actId="14100"/>
          <ac:spMkLst>
            <pc:docMk/>
            <pc:sldMk cId="0" sldId="984"/>
            <ac:spMk id="3" creationId="{00000000-0000-0000-0000-000000000000}"/>
          </ac:spMkLst>
        </pc:spChg>
      </pc:sldChg>
      <pc:sldChg chg="modSp mod">
        <pc:chgData name="Jiang Jingyan" userId="5aa46e66a768d05e" providerId="LiveId" clId="{780BC2BE-372E-4085-A819-FA620A4552FA}" dt="2022-08-23T13:44:01.150" v="151" actId="14100"/>
        <pc:sldMkLst>
          <pc:docMk/>
          <pc:sldMk cId="0" sldId="985"/>
        </pc:sldMkLst>
        <pc:spChg chg="mod">
          <ac:chgData name="Jiang Jingyan" userId="5aa46e66a768d05e" providerId="LiveId" clId="{780BC2BE-372E-4085-A819-FA620A4552FA}" dt="2022-08-23T13:41:16.021" v="129"/>
          <ac:spMkLst>
            <pc:docMk/>
            <pc:sldMk cId="0" sldId="985"/>
            <ac:spMk id="2" creationId="{00000000-0000-0000-0000-000000000000}"/>
          </ac:spMkLst>
        </pc:spChg>
        <pc:spChg chg="mod">
          <ac:chgData name="Jiang Jingyan" userId="5aa46e66a768d05e" providerId="LiveId" clId="{780BC2BE-372E-4085-A819-FA620A4552FA}" dt="2022-08-23T13:44:01.150" v="151" actId="14100"/>
          <ac:spMkLst>
            <pc:docMk/>
            <pc:sldMk cId="0" sldId="985"/>
            <ac:spMk id="3" creationId="{00000000-0000-0000-0000-000000000000}"/>
          </ac:spMkLst>
        </pc:spChg>
      </pc:sldChg>
      <pc:sldChg chg="modSp mod">
        <pc:chgData name="Jiang Jingyan" userId="5aa46e66a768d05e" providerId="LiveId" clId="{780BC2BE-372E-4085-A819-FA620A4552FA}" dt="2022-08-23T13:44:05.728" v="152" actId="14100"/>
        <pc:sldMkLst>
          <pc:docMk/>
          <pc:sldMk cId="0" sldId="986"/>
        </pc:sldMkLst>
        <pc:spChg chg="mod">
          <ac:chgData name="Jiang Jingyan" userId="5aa46e66a768d05e" providerId="LiveId" clId="{780BC2BE-372E-4085-A819-FA620A4552FA}" dt="2022-08-23T13:41:16.021" v="129"/>
          <ac:spMkLst>
            <pc:docMk/>
            <pc:sldMk cId="0" sldId="986"/>
            <ac:spMk id="2" creationId="{00000000-0000-0000-0000-000000000000}"/>
          </ac:spMkLst>
        </pc:spChg>
        <pc:spChg chg="mod">
          <ac:chgData name="Jiang Jingyan" userId="5aa46e66a768d05e" providerId="LiveId" clId="{780BC2BE-372E-4085-A819-FA620A4552FA}" dt="2022-08-23T13:44:05.728" v="152" actId="14100"/>
          <ac:spMkLst>
            <pc:docMk/>
            <pc:sldMk cId="0" sldId="986"/>
            <ac:spMk id="3" creationId="{00000000-0000-0000-0000-000000000000}"/>
          </ac:spMkLst>
        </pc:spChg>
      </pc:sldChg>
      <pc:sldChg chg="modSp mod">
        <pc:chgData name="Jiang Jingyan" userId="5aa46e66a768d05e" providerId="LiveId" clId="{780BC2BE-372E-4085-A819-FA620A4552FA}" dt="2022-08-23T13:44:14.726" v="153" actId="14100"/>
        <pc:sldMkLst>
          <pc:docMk/>
          <pc:sldMk cId="0" sldId="987"/>
        </pc:sldMkLst>
        <pc:spChg chg="mod">
          <ac:chgData name="Jiang Jingyan" userId="5aa46e66a768d05e" providerId="LiveId" clId="{780BC2BE-372E-4085-A819-FA620A4552FA}" dt="2022-08-23T13:41:16.021" v="129"/>
          <ac:spMkLst>
            <pc:docMk/>
            <pc:sldMk cId="0" sldId="987"/>
            <ac:spMk id="2" creationId="{00000000-0000-0000-0000-000000000000}"/>
          </ac:spMkLst>
        </pc:spChg>
        <pc:spChg chg="mod">
          <ac:chgData name="Jiang Jingyan" userId="5aa46e66a768d05e" providerId="LiveId" clId="{780BC2BE-372E-4085-A819-FA620A4552FA}" dt="2022-08-23T13:44:14.726" v="153" actId="14100"/>
          <ac:spMkLst>
            <pc:docMk/>
            <pc:sldMk cId="0" sldId="987"/>
            <ac:spMk id="3" creationId="{00000000-0000-0000-0000-000000000000}"/>
          </ac:spMkLst>
        </pc:spChg>
      </pc:sldChg>
      <pc:sldChg chg="modSp">
        <pc:chgData name="Jiang Jingyan" userId="5aa46e66a768d05e" providerId="LiveId" clId="{780BC2BE-372E-4085-A819-FA620A4552FA}" dt="2022-08-23T13:41:16.021" v="129"/>
        <pc:sldMkLst>
          <pc:docMk/>
          <pc:sldMk cId="0" sldId="988"/>
        </pc:sldMkLst>
        <pc:spChg chg="mod">
          <ac:chgData name="Jiang Jingyan" userId="5aa46e66a768d05e" providerId="LiveId" clId="{780BC2BE-372E-4085-A819-FA620A4552FA}" dt="2022-08-23T13:41:16.021" v="129"/>
          <ac:spMkLst>
            <pc:docMk/>
            <pc:sldMk cId="0" sldId="988"/>
            <ac:spMk id="2" creationId="{00000000-0000-0000-0000-000000000000}"/>
          </ac:spMkLst>
        </pc:spChg>
      </pc:sldChg>
      <pc:sldChg chg="modSp">
        <pc:chgData name="Jiang Jingyan" userId="5aa46e66a768d05e" providerId="LiveId" clId="{780BC2BE-372E-4085-A819-FA620A4552FA}" dt="2022-08-23T13:41:16.021" v="129"/>
        <pc:sldMkLst>
          <pc:docMk/>
          <pc:sldMk cId="0" sldId="989"/>
        </pc:sldMkLst>
        <pc:spChg chg="mod">
          <ac:chgData name="Jiang Jingyan" userId="5aa46e66a768d05e" providerId="LiveId" clId="{780BC2BE-372E-4085-A819-FA620A4552FA}" dt="2022-08-23T13:41:16.021" v="129"/>
          <ac:spMkLst>
            <pc:docMk/>
            <pc:sldMk cId="0" sldId="989"/>
            <ac:spMk id="2" creationId="{00000000-0000-0000-0000-000000000000}"/>
          </ac:spMkLst>
        </pc:spChg>
        <pc:spChg chg="mod">
          <ac:chgData name="Jiang Jingyan" userId="5aa46e66a768d05e" providerId="LiveId" clId="{780BC2BE-372E-4085-A819-FA620A4552FA}" dt="2022-08-23T13:41:16.021" v="129"/>
          <ac:spMkLst>
            <pc:docMk/>
            <pc:sldMk cId="0" sldId="989"/>
            <ac:spMk id="3" creationId="{00000000-0000-0000-0000-000000000000}"/>
          </ac:spMkLst>
        </pc:spChg>
        <pc:spChg chg="mod">
          <ac:chgData name="Jiang Jingyan" userId="5aa46e66a768d05e" providerId="LiveId" clId="{780BC2BE-372E-4085-A819-FA620A4552FA}" dt="2022-08-23T13:41:16.021" v="129"/>
          <ac:spMkLst>
            <pc:docMk/>
            <pc:sldMk cId="0" sldId="989"/>
            <ac:spMk id="4" creationId="{00000000-0000-0000-0000-000000000000}"/>
          </ac:spMkLst>
        </pc:spChg>
      </pc:sldChg>
      <pc:sldChg chg="modSp mod">
        <pc:chgData name="Jiang Jingyan" userId="5aa46e66a768d05e" providerId="LiveId" clId="{780BC2BE-372E-4085-A819-FA620A4552FA}" dt="2022-08-23T13:41:16.021" v="129"/>
        <pc:sldMkLst>
          <pc:docMk/>
          <pc:sldMk cId="0" sldId="990"/>
        </pc:sldMkLst>
        <pc:spChg chg="mod">
          <ac:chgData name="Jiang Jingyan" userId="5aa46e66a768d05e" providerId="LiveId" clId="{780BC2BE-372E-4085-A819-FA620A4552FA}" dt="2022-08-23T13:41:16.021" v="129"/>
          <ac:spMkLst>
            <pc:docMk/>
            <pc:sldMk cId="0" sldId="990"/>
            <ac:spMk id="2" creationId="{00000000-0000-0000-0000-000000000000}"/>
          </ac:spMkLst>
        </pc:spChg>
        <pc:spChg chg="mod">
          <ac:chgData name="Jiang Jingyan" userId="5aa46e66a768d05e" providerId="LiveId" clId="{780BC2BE-372E-4085-A819-FA620A4552FA}" dt="2022-08-23T13:41:16.021" v="129"/>
          <ac:spMkLst>
            <pc:docMk/>
            <pc:sldMk cId="0" sldId="990"/>
            <ac:spMk id="3" creationId="{00000000-0000-0000-0000-000000000000}"/>
          </ac:spMkLst>
        </pc:spChg>
      </pc:sldChg>
      <pc:sldChg chg="modSp">
        <pc:chgData name="Jiang Jingyan" userId="5aa46e66a768d05e" providerId="LiveId" clId="{780BC2BE-372E-4085-A819-FA620A4552FA}" dt="2022-08-23T13:41:16.021" v="129"/>
        <pc:sldMkLst>
          <pc:docMk/>
          <pc:sldMk cId="0" sldId="992"/>
        </pc:sldMkLst>
        <pc:spChg chg="mod">
          <ac:chgData name="Jiang Jingyan" userId="5aa46e66a768d05e" providerId="LiveId" clId="{780BC2BE-372E-4085-A819-FA620A4552FA}" dt="2022-08-23T13:41:16.021" v="129"/>
          <ac:spMkLst>
            <pc:docMk/>
            <pc:sldMk cId="0" sldId="992"/>
            <ac:spMk id="2" creationId="{00000000-0000-0000-0000-000000000000}"/>
          </ac:spMkLst>
        </pc:spChg>
      </pc:sldChg>
      <pc:sldChg chg="modSp mod">
        <pc:chgData name="Jiang Jingyan" userId="5aa46e66a768d05e" providerId="LiveId" clId="{780BC2BE-372E-4085-A819-FA620A4552FA}" dt="2022-08-23T13:41:16.021" v="129"/>
        <pc:sldMkLst>
          <pc:docMk/>
          <pc:sldMk cId="0" sldId="994"/>
        </pc:sldMkLst>
        <pc:spChg chg="mod">
          <ac:chgData name="Jiang Jingyan" userId="5aa46e66a768d05e" providerId="LiveId" clId="{780BC2BE-372E-4085-A819-FA620A4552FA}" dt="2022-08-23T13:41:16.021" v="129"/>
          <ac:spMkLst>
            <pc:docMk/>
            <pc:sldMk cId="0" sldId="994"/>
            <ac:spMk id="2" creationId="{00000000-0000-0000-0000-000000000000}"/>
          </ac:spMkLst>
        </pc:spChg>
        <pc:spChg chg="mod">
          <ac:chgData name="Jiang Jingyan" userId="5aa46e66a768d05e" providerId="LiveId" clId="{780BC2BE-372E-4085-A819-FA620A4552FA}" dt="2022-08-23T13:41:16.021" v="129"/>
          <ac:spMkLst>
            <pc:docMk/>
            <pc:sldMk cId="0" sldId="994"/>
            <ac:spMk id="3" creationId="{00000000-0000-0000-0000-000000000000}"/>
          </ac:spMkLst>
        </pc:spChg>
      </pc:sldChg>
      <pc:sldChg chg="modSp mod">
        <pc:chgData name="Jiang Jingyan" userId="5aa46e66a768d05e" providerId="LiveId" clId="{780BC2BE-372E-4085-A819-FA620A4552FA}" dt="2022-08-23T13:41:16.021" v="129"/>
        <pc:sldMkLst>
          <pc:docMk/>
          <pc:sldMk cId="0" sldId="999"/>
        </pc:sldMkLst>
        <pc:spChg chg="mod">
          <ac:chgData name="Jiang Jingyan" userId="5aa46e66a768d05e" providerId="LiveId" clId="{780BC2BE-372E-4085-A819-FA620A4552FA}" dt="2022-08-23T13:41:16.021" v="129"/>
          <ac:spMkLst>
            <pc:docMk/>
            <pc:sldMk cId="0" sldId="999"/>
            <ac:spMk id="2" creationId="{00000000-0000-0000-0000-000000000000}"/>
          </ac:spMkLst>
        </pc:spChg>
        <pc:spChg chg="mod">
          <ac:chgData name="Jiang Jingyan" userId="5aa46e66a768d05e" providerId="LiveId" clId="{780BC2BE-372E-4085-A819-FA620A4552FA}" dt="2022-08-23T13:41:16.021" v="129"/>
          <ac:spMkLst>
            <pc:docMk/>
            <pc:sldMk cId="0" sldId="999"/>
            <ac:spMk id="3" creationId="{00000000-0000-0000-0000-000000000000}"/>
          </ac:spMkLst>
        </pc:spChg>
      </pc:sldChg>
      <pc:sldChg chg="modSp mod">
        <pc:chgData name="Jiang Jingyan" userId="5aa46e66a768d05e" providerId="LiveId" clId="{780BC2BE-372E-4085-A819-FA620A4552FA}" dt="2022-08-23T13:41:16.021" v="129"/>
        <pc:sldMkLst>
          <pc:docMk/>
          <pc:sldMk cId="0" sldId="1001"/>
        </pc:sldMkLst>
        <pc:spChg chg="mod">
          <ac:chgData name="Jiang Jingyan" userId="5aa46e66a768d05e" providerId="LiveId" clId="{780BC2BE-372E-4085-A819-FA620A4552FA}" dt="2022-08-23T13:41:16.021" v="129"/>
          <ac:spMkLst>
            <pc:docMk/>
            <pc:sldMk cId="0" sldId="1001"/>
            <ac:spMk id="2" creationId="{00000000-0000-0000-0000-000000000000}"/>
          </ac:spMkLst>
        </pc:spChg>
        <pc:spChg chg="mod">
          <ac:chgData name="Jiang Jingyan" userId="5aa46e66a768d05e" providerId="LiveId" clId="{780BC2BE-372E-4085-A819-FA620A4552FA}" dt="2022-08-23T13:41:16.021" v="129"/>
          <ac:spMkLst>
            <pc:docMk/>
            <pc:sldMk cId="0" sldId="1001"/>
            <ac:spMk id="3" creationId="{00000000-0000-0000-0000-000000000000}"/>
          </ac:spMkLst>
        </pc:spChg>
      </pc:sldChg>
      <pc:sldChg chg="modSp mod">
        <pc:chgData name="Jiang Jingyan" userId="5aa46e66a768d05e" providerId="LiveId" clId="{780BC2BE-372E-4085-A819-FA620A4552FA}" dt="2022-08-23T13:41:16.021" v="129"/>
        <pc:sldMkLst>
          <pc:docMk/>
          <pc:sldMk cId="0" sldId="1002"/>
        </pc:sldMkLst>
        <pc:spChg chg="mod">
          <ac:chgData name="Jiang Jingyan" userId="5aa46e66a768d05e" providerId="LiveId" clId="{780BC2BE-372E-4085-A819-FA620A4552FA}" dt="2022-08-23T13:41:16.021" v="129"/>
          <ac:spMkLst>
            <pc:docMk/>
            <pc:sldMk cId="0" sldId="1002"/>
            <ac:spMk id="2" creationId="{00000000-0000-0000-0000-000000000000}"/>
          </ac:spMkLst>
        </pc:spChg>
        <pc:spChg chg="mod">
          <ac:chgData name="Jiang Jingyan" userId="5aa46e66a768d05e" providerId="LiveId" clId="{780BC2BE-372E-4085-A819-FA620A4552FA}" dt="2022-08-23T13:41:16.021" v="129"/>
          <ac:spMkLst>
            <pc:docMk/>
            <pc:sldMk cId="0" sldId="1002"/>
            <ac:spMk id="3" creationId="{00000000-0000-0000-0000-000000000000}"/>
          </ac:spMkLst>
        </pc:spChg>
      </pc:sldChg>
      <pc:sldChg chg="modSp mod">
        <pc:chgData name="Jiang Jingyan" userId="5aa46e66a768d05e" providerId="LiveId" clId="{780BC2BE-372E-4085-A819-FA620A4552FA}" dt="2022-08-23T13:41:16.021" v="129"/>
        <pc:sldMkLst>
          <pc:docMk/>
          <pc:sldMk cId="0" sldId="1003"/>
        </pc:sldMkLst>
        <pc:spChg chg="mod">
          <ac:chgData name="Jiang Jingyan" userId="5aa46e66a768d05e" providerId="LiveId" clId="{780BC2BE-372E-4085-A819-FA620A4552FA}" dt="2022-08-23T13:41:16.021" v="129"/>
          <ac:spMkLst>
            <pc:docMk/>
            <pc:sldMk cId="0" sldId="1003"/>
            <ac:spMk id="2" creationId="{00000000-0000-0000-0000-000000000000}"/>
          </ac:spMkLst>
        </pc:spChg>
        <pc:spChg chg="mod">
          <ac:chgData name="Jiang Jingyan" userId="5aa46e66a768d05e" providerId="LiveId" clId="{780BC2BE-372E-4085-A819-FA620A4552FA}" dt="2022-08-23T13:41:16.021" v="129"/>
          <ac:spMkLst>
            <pc:docMk/>
            <pc:sldMk cId="0" sldId="1003"/>
            <ac:spMk id="3" creationId="{00000000-0000-0000-0000-000000000000}"/>
          </ac:spMkLst>
        </pc:spChg>
      </pc:sldChg>
      <pc:sldChg chg="modSp mod">
        <pc:chgData name="Jiang Jingyan" userId="5aa46e66a768d05e" providerId="LiveId" clId="{780BC2BE-372E-4085-A819-FA620A4552FA}" dt="2022-08-23T13:41:16.021" v="129"/>
        <pc:sldMkLst>
          <pc:docMk/>
          <pc:sldMk cId="0" sldId="1004"/>
        </pc:sldMkLst>
        <pc:spChg chg="mod">
          <ac:chgData name="Jiang Jingyan" userId="5aa46e66a768d05e" providerId="LiveId" clId="{780BC2BE-372E-4085-A819-FA620A4552FA}" dt="2022-08-23T13:41:16.021" v="129"/>
          <ac:spMkLst>
            <pc:docMk/>
            <pc:sldMk cId="0" sldId="1004"/>
            <ac:spMk id="2" creationId="{00000000-0000-0000-0000-000000000000}"/>
          </ac:spMkLst>
        </pc:spChg>
        <pc:spChg chg="mod">
          <ac:chgData name="Jiang Jingyan" userId="5aa46e66a768d05e" providerId="LiveId" clId="{780BC2BE-372E-4085-A819-FA620A4552FA}" dt="2022-08-23T13:41:16.021" v="129"/>
          <ac:spMkLst>
            <pc:docMk/>
            <pc:sldMk cId="0" sldId="1004"/>
            <ac:spMk id="3" creationId="{00000000-0000-0000-0000-000000000000}"/>
          </ac:spMkLst>
        </pc:spChg>
      </pc:sldChg>
      <pc:sldChg chg="modSp mod">
        <pc:chgData name="Jiang Jingyan" userId="5aa46e66a768d05e" providerId="LiveId" clId="{780BC2BE-372E-4085-A819-FA620A4552FA}" dt="2022-08-23T13:43:43.662" v="149" actId="14100"/>
        <pc:sldMkLst>
          <pc:docMk/>
          <pc:sldMk cId="0" sldId="1005"/>
        </pc:sldMkLst>
        <pc:spChg chg="mod">
          <ac:chgData name="Jiang Jingyan" userId="5aa46e66a768d05e" providerId="LiveId" clId="{780BC2BE-372E-4085-A819-FA620A4552FA}" dt="2022-08-23T13:41:16.021" v="129"/>
          <ac:spMkLst>
            <pc:docMk/>
            <pc:sldMk cId="0" sldId="1005"/>
            <ac:spMk id="2" creationId="{00000000-0000-0000-0000-000000000000}"/>
          </ac:spMkLst>
        </pc:spChg>
        <pc:spChg chg="mod">
          <ac:chgData name="Jiang Jingyan" userId="5aa46e66a768d05e" providerId="LiveId" clId="{780BC2BE-372E-4085-A819-FA620A4552FA}" dt="2022-08-23T13:43:43.662" v="149" actId="14100"/>
          <ac:spMkLst>
            <pc:docMk/>
            <pc:sldMk cId="0" sldId="1005"/>
            <ac:spMk id="3" creationId="{00000000-0000-0000-0000-000000000000}"/>
          </ac:spMkLst>
        </pc:spChg>
      </pc:sldChg>
      <pc:sldChg chg="modSp mod">
        <pc:chgData name="Jiang Jingyan" userId="5aa46e66a768d05e" providerId="LiveId" clId="{780BC2BE-372E-4085-A819-FA620A4552FA}" dt="2022-08-23T13:41:16.021" v="129"/>
        <pc:sldMkLst>
          <pc:docMk/>
          <pc:sldMk cId="0" sldId="1006"/>
        </pc:sldMkLst>
        <pc:spChg chg="mod">
          <ac:chgData name="Jiang Jingyan" userId="5aa46e66a768d05e" providerId="LiveId" clId="{780BC2BE-372E-4085-A819-FA620A4552FA}" dt="2022-08-23T13:41:16.021" v="129"/>
          <ac:spMkLst>
            <pc:docMk/>
            <pc:sldMk cId="0" sldId="1006"/>
            <ac:spMk id="2" creationId="{00000000-0000-0000-0000-000000000000}"/>
          </ac:spMkLst>
        </pc:spChg>
        <pc:spChg chg="mod">
          <ac:chgData name="Jiang Jingyan" userId="5aa46e66a768d05e" providerId="LiveId" clId="{780BC2BE-372E-4085-A819-FA620A4552FA}" dt="2022-08-23T13:41:16.021" v="129"/>
          <ac:spMkLst>
            <pc:docMk/>
            <pc:sldMk cId="0" sldId="1006"/>
            <ac:spMk id="3" creationId="{00000000-0000-0000-0000-000000000000}"/>
          </ac:spMkLst>
        </pc:spChg>
      </pc:sldChg>
      <pc:sldChg chg="modSp mod">
        <pc:chgData name="Jiang Jingyan" userId="5aa46e66a768d05e" providerId="LiveId" clId="{780BC2BE-372E-4085-A819-FA620A4552FA}" dt="2022-08-23T13:43:21.076" v="144" actId="14100"/>
        <pc:sldMkLst>
          <pc:docMk/>
          <pc:sldMk cId="0" sldId="1007"/>
        </pc:sldMkLst>
        <pc:spChg chg="mod">
          <ac:chgData name="Jiang Jingyan" userId="5aa46e66a768d05e" providerId="LiveId" clId="{780BC2BE-372E-4085-A819-FA620A4552FA}" dt="2022-08-23T13:41:16.021" v="129"/>
          <ac:spMkLst>
            <pc:docMk/>
            <pc:sldMk cId="0" sldId="1007"/>
            <ac:spMk id="2" creationId="{00000000-0000-0000-0000-000000000000}"/>
          </ac:spMkLst>
        </pc:spChg>
        <pc:spChg chg="mod">
          <ac:chgData name="Jiang Jingyan" userId="5aa46e66a768d05e" providerId="LiveId" clId="{780BC2BE-372E-4085-A819-FA620A4552FA}" dt="2022-08-23T13:43:21.076" v="144" actId="14100"/>
          <ac:spMkLst>
            <pc:docMk/>
            <pc:sldMk cId="0" sldId="1007"/>
            <ac:spMk id="3" creationId="{00000000-0000-0000-0000-000000000000}"/>
          </ac:spMkLst>
        </pc:spChg>
      </pc:sldChg>
      <pc:sldChg chg="modSp mod">
        <pc:chgData name="Jiang Jingyan" userId="5aa46e66a768d05e" providerId="LiveId" clId="{780BC2BE-372E-4085-A819-FA620A4552FA}" dt="2022-08-23T13:43:25.931" v="145" actId="14100"/>
        <pc:sldMkLst>
          <pc:docMk/>
          <pc:sldMk cId="0" sldId="1008"/>
        </pc:sldMkLst>
        <pc:spChg chg="mod">
          <ac:chgData name="Jiang Jingyan" userId="5aa46e66a768d05e" providerId="LiveId" clId="{780BC2BE-372E-4085-A819-FA620A4552FA}" dt="2022-08-23T13:41:16.021" v="129"/>
          <ac:spMkLst>
            <pc:docMk/>
            <pc:sldMk cId="0" sldId="1008"/>
            <ac:spMk id="2" creationId="{00000000-0000-0000-0000-000000000000}"/>
          </ac:spMkLst>
        </pc:spChg>
        <pc:spChg chg="mod">
          <ac:chgData name="Jiang Jingyan" userId="5aa46e66a768d05e" providerId="LiveId" clId="{780BC2BE-372E-4085-A819-FA620A4552FA}" dt="2022-08-23T13:43:25.931" v="145" actId="14100"/>
          <ac:spMkLst>
            <pc:docMk/>
            <pc:sldMk cId="0" sldId="1008"/>
            <ac:spMk id="3" creationId="{00000000-0000-0000-0000-000000000000}"/>
          </ac:spMkLst>
        </pc:spChg>
      </pc:sldChg>
      <pc:sldChg chg="modSp mod">
        <pc:chgData name="Jiang Jingyan" userId="5aa46e66a768d05e" providerId="LiveId" clId="{780BC2BE-372E-4085-A819-FA620A4552FA}" dt="2022-08-23T13:43:32.115" v="146" actId="14100"/>
        <pc:sldMkLst>
          <pc:docMk/>
          <pc:sldMk cId="0" sldId="1009"/>
        </pc:sldMkLst>
        <pc:spChg chg="mod">
          <ac:chgData name="Jiang Jingyan" userId="5aa46e66a768d05e" providerId="LiveId" clId="{780BC2BE-372E-4085-A819-FA620A4552FA}" dt="2022-08-23T13:41:16.021" v="129"/>
          <ac:spMkLst>
            <pc:docMk/>
            <pc:sldMk cId="0" sldId="1009"/>
            <ac:spMk id="2" creationId="{00000000-0000-0000-0000-000000000000}"/>
          </ac:spMkLst>
        </pc:spChg>
        <pc:spChg chg="mod">
          <ac:chgData name="Jiang Jingyan" userId="5aa46e66a768d05e" providerId="LiveId" clId="{780BC2BE-372E-4085-A819-FA620A4552FA}" dt="2022-08-23T13:43:32.115" v="146" actId="14100"/>
          <ac:spMkLst>
            <pc:docMk/>
            <pc:sldMk cId="0" sldId="1009"/>
            <ac:spMk id="3" creationId="{00000000-0000-0000-0000-000000000000}"/>
          </ac:spMkLst>
        </pc:spChg>
      </pc:sldChg>
      <pc:sldChg chg="modSp">
        <pc:chgData name="Jiang Jingyan" userId="5aa46e66a768d05e" providerId="LiveId" clId="{780BC2BE-372E-4085-A819-FA620A4552FA}" dt="2022-08-23T13:41:16.021" v="129"/>
        <pc:sldMkLst>
          <pc:docMk/>
          <pc:sldMk cId="0" sldId="1010"/>
        </pc:sldMkLst>
        <pc:spChg chg="mod">
          <ac:chgData name="Jiang Jingyan" userId="5aa46e66a768d05e" providerId="LiveId" clId="{780BC2BE-372E-4085-A819-FA620A4552FA}" dt="2022-08-23T13:41:16.021" v="129"/>
          <ac:spMkLst>
            <pc:docMk/>
            <pc:sldMk cId="0" sldId="1010"/>
            <ac:spMk id="2" creationId="{00000000-0000-0000-0000-000000000000}"/>
          </ac:spMkLst>
        </pc:spChg>
      </pc:sldChg>
      <pc:sldChg chg="modSp mod">
        <pc:chgData name="Jiang Jingyan" userId="5aa46e66a768d05e" providerId="LiveId" clId="{780BC2BE-372E-4085-A819-FA620A4552FA}" dt="2022-08-23T13:41:16.021" v="129"/>
        <pc:sldMkLst>
          <pc:docMk/>
          <pc:sldMk cId="0" sldId="1012"/>
        </pc:sldMkLst>
        <pc:spChg chg="mod">
          <ac:chgData name="Jiang Jingyan" userId="5aa46e66a768d05e" providerId="LiveId" clId="{780BC2BE-372E-4085-A819-FA620A4552FA}" dt="2022-08-23T13:41:16.021" v="129"/>
          <ac:spMkLst>
            <pc:docMk/>
            <pc:sldMk cId="0" sldId="1012"/>
            <ac:spMk id="2" creationId="{00000000-0000-0000-0000-000000000000}"/>
          </ac:spMkLst>
        </pc:spChg>
        <pc:spChg chg="mod">
          <ac:chgData name="Jiang Jingyan" userId="5aa46e66a768d05e" providerId="LiveId" clId="{780BC2BE-372E-4085-A819-FA620A4552FA}" dt="2022-08-23T13:41:16.021" v="129"/>
          <ac:spMkLst>
            <pc:docMk/>
            <pc:sldMk cId="0" sldId="1012"/>
            <ac:spMk id="3" creationId="{00000000-0000-0000-0000-000000000000}"/>
          </ac:spMkLst>
        </pc:spChg>
      </pc:sldChg>
      <pc:sldChg chg="modSp mod">
        <pc:chgData name="Jiang Jingyan" userId="5aa46e66a768d05e" providerId="LiveId" clId="{780BC2BE-372E-4085-A819-FA620A4552FA}" dt="2022-08-23T13:41:16.021" v="129"/>
        <pc:sldMkLst>
          <pc:docMk/>
          <pc:sldMk cId="0" sldId="1013"/>
        </pc:sldMkLst>
        <pc:spChg chg="mod">
          <ac:chgData name="Jiang Jingyan" userId="5aa46e66a768d05e" providerId="LiveId" clId="{780BC2BE-372E-4085-A819-FA620A4552FA}" dt="2022-08-23T13:41:16.021" v="129"/>
          <ac:spMkLst>
            <pc:docMk/>
            <pc:sldMk cId="0" sldId="1013"/>
            <ac:spMk id="2" creationId="{00000000-0000-0000-0000-000000000000}"/>
          </ac:spMkLst>
        </pc:spChg>
        <pc:spChg chg="mod">
          <ac:chgData name="Jiang Jingyan" userId="5aa46e66a768d05e" providerId="LiveId" clId="{780BC2BE-372E-4085-A819-FA620A4552FA}" dt="2022-08-23T13:41:16.021" v="129"/>
          <ac:spMkLst>
            <pc:docMk/>
            <pc:sldMk cId="0" sldId="1013"/>
            <ac:spMk id="3" creationId="{00000000-0000-0000-0000-000000000000}"/>
          </ac:spMkLst>
        </pc:spChg>
      </pc:sldChg>
      <pc:sldChg chg="modSp mod">
        <pc:chgData name="Jiang Jingyan" userId="5aa46e66a768d05e" providerId="LiveId" clId="{780BC2BE-372E-4085-A819-FA620A4552FA}" dt="2022-08-23T13:41:16.021" v="129"/>
        <pc:sldMkLst>
          <pc:docMk/>
          <pc:sldMk cId="0" sldId="1014"/>
        </pc:sldMkLst>
        <pc:spChg chg="mod">
          <ac:chgData name="Jiang Jingyan" userId="5aa46e66a768d05e" providerId="LiveId" clId="{780BC2BE-372E-4085-A819-FA620A4552FA}" dt="2022-08-23T13:41:16.021" v="129"/>
          <ac:spMkLst>
            <pc:docMk/>
            <pc:sldMk cId="0" sldId="1014"/>
            <ac:spMk id="2" creationId="{00000000-0000-0000-0000-000000000000}"/>
          </ac:spMkLst>
        </pc:spChg>
        <pc:spChg chg="mod">
          <ac:chgData name="Jiang Jingyan" userId="5aa46e66a768d05e" providerId="LiveId" clId="{780BC2BE-372E-4085-A819-FA620A4552FA}" dt="2022-08-23T13:41:16.021" v="129"/>
          <ac:spMkLst>
            <pc:docMk/>
            <pc:sldMk cId="0" sldId="1014"/>
            <ac:spMk id="3" creationId="{00000000-0000-0000-0000-000000000000}"/>
          </ac:spMkLst>
        </pc:spChg>
      </pc:sldChg>
      <pc:sldChg chg="modSp mod">
        <pc:chgData name="Jiang Jingyan" userId="5aa46e66a768d05e" providerId="LiveId" clId="{780BC2BE-372E-4085-A819-FA620A4552FA}" dt="2022-08-23T13:41:16.021" v="129"/>
        <pc:sldMkLst>
          <pc:docMk/>
          <pc:sldMk cId="0" sldId="1016"/>
        </pc:sldMkLst>
        <pc:spChg chg="mod">
          <ac:chgData name="Jiang Jingyan" userId="5aa46e66a768d05e" providerId="LiveId" clId="{780BC2BE-372E-4085-A819-FA620A4552FA}" dt="2022-08-23T13:41:16.021" v="129"/>
          <ac:spMkLst>
            <pc:docMk/>
            <pc:sldMk cId="0" sldId="1016"/>
            <ac:spMk id="2" creationId="{00000000-0000-0000-0000-000000000000}"/>
          </ac:spMkLst>
        </pc:spChg>
        <pc:spChg chg="mod">
          <ac:chgData name="Jiang Jingyan" userId="5aa46e66a768d05e" providerId="LiveId" clId="{780BC2BE-372E-4085-A819-FA620A4552FA}" dt="2022-08-23T13:41:16.021" v="129"/>
          <ac:spMkLst>
            <pc:docMk/>
            <pc:sldMk cId="0" sldId="1016"/>
            <ac:spMk id="3" creationId="{00000000-0000-0000-0000-000000000000}"/>
          </ac:spMkLst>
        </pc:spChg>
      </pc:sldChg>
      <pc:sldChg chg="modSp mod">
        <pc:chgData name="Jiang Jingyan" userId="5aa46e66a768d05e" providerId="LiveId" clId="{780BC2BE-372E-4085-A819-FA620A4552FA}" dt="2022-08-23T13:43:10.095" v="143" actId="14100"/>
        <pc:sldMkLst>
          <pc:docMk/>
          <pc:sldMk cId="0" sldId="1019"/>
        </pc:sldMkLst>
        <pc:spChg chg="mod">
          <ac:chgData name="Jiang Jingyan" userId="5aa46e66a768d05e" providerId="LiveId" clId="{780BC2BE-372E-4085-A819-FA620A4552FA}" dt="2022-08-23T13:41:16.021" v="129"/>
          <ac:spMkLst>
            <pc:docMk/>
            <pc:sldMk cId="0" sldId="1019"/>
            <ac:spMk id="2" creationId="{00000000-0000-0000-0000-000000000000}"/>
          </ac:spMkLst>
        </pc:spChg>
        <pc:spChg chg="mod">
          <ac:chgData name="Jiang Jingyan" userId="5aa46e66a768d05e" providerId="LiveId" clId="{780BC2BE-372E-4085-A819-FA620A4552FA}" dt="2022-08-23T13:43:10.095" v="143" actId="14100"/>
          <ac:spMkLst>
            <pc:docMk/>
            <pc:sldMk cId="0" sldId="1019"/>
            <ac:spMk id="3" creationId="{00000000-0000-0000-0000-000000000000}"/>
          </ac:spMkLst>
        </pc:spChg>
      </pc:sldChg>
      <pc:sldChg chg="modSp">
        <pc:chgData name="Jiang Jingyan" userId="5aa46e66a768d05e" providerId="LiveId" clId="{780BC2BE-372E-4085-A819-FA620A4552FA}" dt="2022-08-23T13:41:16.021" v="129"/>
        <pc:sldMkLst>
          <pc:docMk/>
          <pc:sldMk cId="0" sldId="1022"/>
        </pc:sldMkLst>
        <pc:spChg chg="mod">
          <ac:chgData name="Jiang Jingyan" userId="5aa46e66a768d05e" providerId="LiveId" clId="{780BC2BE-372E-4085-A819-FA620A4552FA}" dt="2022-08-23T13:41:16.021" v="129"/>
          <ac:spMkLst>
            <pc:docMk/>
            <pc:sldMk cId="0" sldId="1022"/>
            <ac:spMk id="2" creationId="{00000000-0000-0000-0000-000000000000}"/>
          </ac:spMkLst>
        </pc:spChg>
      </pc:sldChg>
      <pc:sldChg chg="modSp">
        <pc:chgData name="Jiang Jingyan" userId="5aa46e66a768d05e" providerId="LiveId" clId="{780BC2BE-372E-4085-A819-FA620A4552FA}" dt="2022-08-23T13:41:16.021" v="129"/>
        <pc:sldMkLst>
          <pc:docMk/>
          <pc:sldMk cId="0" sldId="1024"/>
        </pc:sldMkLst>
        <pc:spChg chg="mod">
          <ac:chgData name="Jiang Jingyan" userId="5aa46e66a768d05e" providerId="LiveId" clId="{780BC2BE-372E-4085-A819-FA620A4552FA}" dt="2022-08-23T13:41:16.021" v="129"/>
          <ac:spMkLst>
            <pc:docMk/>
            <pc:sldMk cId="0" sldId="1024"/>
            <ac:spMk id="2" creationId="{00000000-0000-0000-0000-000000000000}"/>
          </ac:spMkLst>
        </pc:spChg>
      </pc:sldChg>
      <pc:sldChg chg="modSp mod">
        <pc:chgData name="Jiang Jingyan" userId="5aa46e66a768d05e" providerId="LiveId" clId="{780BC2BE-372E-4085-A819-FA620A4552FA}" dt="2022-08-23T13:43:05.158" v="142" actId="14100"/>
        <pc:sldMkLst>
          <pc:docMk/>
          <pc:sldMk cId="0" sldId="1025"/>
        </pc:sldMkLst>
        <pc:spChg chg="mod">
          <ac:chgData name="Jiang Jingyan" userId="5aa46e66a768d05e" providerId="LiveId" clId="{780BC2BE-372E-4085-A819-FA620A4552FA}" dt="2022-08-23T13:41:16.021" v="129"/>
          <ac:spMkLst>
            <pc:docMk/>
            <pc:sldMk cId="0" sldId="1025"/>
            <ac:spMk id="2" creationId="{00000000-0000-0000-0000-000000000000}"/>
          </ac:spMkLst>
        </pc:spChg>
        <pc:spChg chg="mod">
          <ac:chgData name="Jiang Jingyan" userId="5aa46e66a768d05e" providerId="LiveId" clId="{780BC2BE-372E-4085-A819-FA620A4552FA}" dt="2022-08-23T13:43:05.158" v="142" actId="14100"/>
          <ac:spMkLst>
            <pc:docMk/>
            <pc:sldMk cId="0" sldId="1025"/>
            <ac:spMk id="3" creationId="{00000000-0000-0000-0000-000000000000}"/>
          </ac:spMkLst>
        </pc:spChg>
      </pc:sldChg>
      <pc:sldChg chg="modSp">
        <pc:chgData name="Jiang Jingyan" userId="5aa46e66a768d05e" providerId="LiveId" clId="{780BC2BE-372E-4085-A819-FA620A4552FA}" dt="2022-08-23T13:41:16.021" v="129"/>
        <pc:sldMkLst>
          <pc:docMk/>
          <pc:sldMk cId="0" sldId="1026"/>
        </pc:sldMkLst>
        <pc:spChg chg="mod">
          <ac:chgData name="Jiang Jingyan" userId="5aa46e66a768d05e" providerId="LiveId" clId="{780BC2BE-372E-4085-A819-FA620A4552FA}" dt="2022-08-23T13:41:16.021" v="129"/>
          <ac:spMkLst>
            <pc:docMk/>
            <pc:sldMk cId="0" sldId="1026"/>
            <ac:spMk id="2" creationId="{00000000-0000-0000-0000-000000000000}"/>
          </ac:spMkLst>
        </pc:spChg>
        <pc:spChg chg="mod">
          <ac:chgData name="Jiang Jingyan" userId="5aa46e66a768d05e" providerId="LiveId" clId="{780BC2BE-372E-4085-A819-FA620A4552FA}" dt="2022-08-23T13:41:16.021" v="129"/>
          <ac:spMkLst>
            <pc:docMk/>
            <pc:sldMk cId="0" sldId="1026"/>
            <ac:spMk id="3" creationId="{00000000-0000-0000-0000-000000000000}"/>
          </ac:spMkLst>
        </pc:spChg>
      </pc:sldChg>
      <pc:sldChg chg="modSp">
        <pc:chgData name="Jiang Jingyan" userId="5aa46e66a768d05e" providerId="LiveId" clId="{780BC2BE-372E-4085-A819-FA620A4552FA}" dt="2022-08-23T13:41:16.021" v="129"/>
        <pc:sldMkLst>
          <pc:docMk/>
          <pc:sldMk cId="0" sldId="1028"/>
        </pc:sldMkLst>
        <pc:spChg chg="mod">
          <ac:chgData name="Jiang Jingyan" userId="5aa46e66a768d05e" providerId="LiveId" clId="{780BC2BE-372E-4085-A819-FA620A4552FA}" dt="2022-08-23T13:41:16.021" v="129"/>
          <ac:spMkLst>
            <pc:docMk/>
            <pc:sldMk cId="0" sldId="1028"/>
            <ac:spMk id="2" creationId="{00000000-0000-0000-0000-000000000000}"/>
          </ac:spMkLst>
        </pc:spChg>
        <pc:spChg chg="mod">
          <ac:chgData name="Jiang Jingyan" userId="5aa46e66a768d05e" providerId="LiveId" clId="{780BC2BE-372E-4085-A819-FA620A4552FA}" dt="2022-08-23T13:41:16.021" v="129"/>
          <ac:spMkLst>
            <pc:docMk/>
            <pc:sldMk cId="0" sldId="1028"/>
            <ac:spMk id="3" creationId="{00000000-0000-0000-0000-000000000000}"/>
          </ac:spMkLst>
        </pc:spChg>
      </pc:sldChg>
      <pc:sldChg chg="modSp mod">
        <pc:chgData name="Jiang Jingyan" userId="5aa46e66a768d05e" providerId="LiveId" clId="{780BC2BE-372E-4085-A819-FA620A4552FA}" dt="2022-08-23T13:41:16.021" v="129"/>
        <pc:sldMkLst>
          <pc:docMk/>
          <pc:sldMk cId="0" sldId="1029"/>
        </pc:sldMkLst>
        <pc:spChg chg="mod">
          <ac:chgData name="Jiang Jingyan" userId="5aa46e66a768d05e" providerId="LiveId" clId="{780BC2BE-372E-4085-A819-FA620A4552FA}" dt="2022-08-23T13:41:16.021" v="129"/>
          <ac:spMkLst>
            <pc:docMk/>
            <pc:sldMk cId="0" sldId="1029"/>
            <ac:spMk id="2" creationId="{00000000-0000-0000-0000-000000000000}"/>
          </ac:spMkLst>
        </pc:spChg>
        <pc:spChg chg="mod">
          <ac:chgData name="Jiang Jingyan" userId="5aa46e66a768d05e" providerId="LiveId" clId="{780BC2BE-372E-4085-A819-FA620A4552FA}" dt="2022-08-23T13:41:16.021" v="129"/>
          <ac:spMkLst>
            <pc:docMk/>
            <pc:sldMk cId="0" sldId="1029"/>
            <ac:spMk id="3" creationId="{00000000-0000-0000-0000-000000000000}"/>
          </ac:spMkLst>
        </pc:spChg>
      </pc:sldChg>
      <pc:sldChg chg="modSp">
        <pc:chgData name="Jiang Jingyan" userId="5aa46e66a768d05e" providerId="LiveId" clId="{780BC2BE-372E-4085-A819-FA620A4552FA}" dt="2022-08-23T13:41:16.021" v="129"/>
        <pc:sldMkLst>
          <pc:docMk/>
          <pc:sldMk cId="0" sldId="1030"/>
        </pc:sldMkLst>
        <pc:spChg chg="mod">
          <ac:chgData name="Jiang Jingyan" userId="5aa46e66a768d05e" providerId="LiveId" clId="{780BC2BE-372E-4085-A819-FA620A4552FA}" dt="2022-08-23T13:41:16.021" v="129"/>
          <ac:spMkLst>
            <pc:docMk/>
            <pc:sldMk cId="0" sldId="1030"/>
            <ac:spMk id="2" creationId="{00000000-0000-0000-0000-000000000000}"/>
          </ac:spMkLst>
        </pc:spChg>
      </pc:sldChg>
      <pc:sldChg chg="modSp">
        <pc:chgData name="Jiang Jingyan" userId="5aa46e66a768d05e" providerId="LiveId" clId="{780BC2BE-372E-4085-A819-FA620A4552FA}" dt="2022-08-23T13:41:16.021" v="129"/>
        <pc:sldMkLst>
          <pc:docMk/>
          <pc:sldMk cId="0" sldId="1040"/>
        </pc:sldMkLst>
        <pc:spChg chg="mod">
          <ac:chgData name="Jiang Jingyan" userId="5aa46e66a768d05e" providerId="LiveId" clId="{780BC2BE-372E-4085-A819-FA620A4552FA}" dt="2022-08-23T13:41:16.021" v="129"/>
          <ac:spMkLst>
            <pc:docMk/>
            <pc:sldMk cId="0" sldId="1040"/>
            <ac:spMk id="2" creationId="{00000000-0000-0000-0000-000000000000}"/>
          </ac:spMkLst>
        </pc:spChg>
        <pc:spChg chg="mod">
          <ac:chgData name="Jiang Jingyan" userId="5aa46e66a768d05e" providerId="LiveId" clId="{780BC2BE-372E-4085-A819-FA620A4552FA}" dt="2022-08-23T13:41:16.021" v="129"/>
          <ac:spMkLst>
            <pc:docMk/>
            <pc:sldMk cId="0" sldId="1040"/>
            <ac:spMk id="3" creationId="{00000000-0000-0000-0000-000000000000}"/>
          </ac:spMkLst>
        </pc:spChg>
      </pc:sldChg>
      <pc:sldChg chg="modSp">
        <pc:chgData name="Jiang Jingyan" userId="5aa46e66a768d05e" providerId="LiveId" clId="{780BC2BE-372E-4085-A819-FA620A4552FA}" dt="2022-08-23T13:41:16.021" v="129"/>
        <pc:sldMkLst>
          <pc:docMk/>
          <pc:sldMk cId="0" sldId="1047"/>
        </pc:sldMkLst>
        <pc:spChg chg="mod">
          <ac:chgData name="Jiang Jingyan" userId="5aa46e66a768d05e" providerId="LiveId" clId="{780BC2BE-372E-4085-A819-FA620A4552FA}" dt="2022-08-23T13:41:16.021" v="129"/>
          <ac:spMkLst>
            <pc:docMk/>
            <pc:sldMk cId="0" sldId="1047"/>
            <ac:spMk id="2" creationId="{00000000-0000-0000-0000-000000000000}"/>
          </ac:spMkLst>
        </pc:spChg>
      </pc:sldChg>
      <pc:sldChg chg="modSp mod">
        <pc:chgData name="Jiang Jingyan" userId="5aa46e66a768d05e" providerId="LiveId" clId="{780BC2BE-372E-4085-A819-FA620A4552FA}" dt="2022-08-23T13:41:16.021" v="129"/>
        <pc:sldMkLst>
          <pc:docMk/>
          <pc:sldMk cId="0" sldId="1048"/>
        </pc:sldMkLst>
        <pc:spChg chg="mod">
          <ac:chgData name="Jiang Jingyan" userId="5aa46e66a768d05e" providerId="LiveId" clId="{780BC2BE-372E-4085-A819-FA620A4552FA}" dt="2022-08-23T13:41:16.021" v="129"/>
          <ac:spMkLst>
            <pc:docMk/>
            <pc:sldMk cId="0" sldId="1048"/>
            <ac:spMk id="2" creationId="{00000000-0000-0000-0000-000000000000}"/>
          </ac:spMkLst>
        </pc:spChg>
        <pc:spChg chg="mod">
          <ac:chgData name="Jiang Jingyan" userId="5aa46e66a768d05e" providerId="LiveId" clId="{780BC2BE-372E-4085-A819-FA620A4552FA}" dt="2022-08-23T13:41:16.021" v="129"/>
          <ac:spMkLst>
            <pc:docMk/>
            <pc:sldMk cId="0" sldId="1048"/>
            <ac:spMk id="3" creationId="{00000000-0000-0000-0000-000000000000}"/>
          </ac:spMkLst>
        </pc:spChg>
      </pc:sldChg>
      <pc:sldChg chg="modSp mod">
        <pc:chgData name="Jiang Jingyan" userId="5aa46e66a768d05e" providerId="LiveId" clId="{780BC2BE-372E-4085-A819-FA620A4552FA}" dt="2022-08-23T13:41:16.021" v="129"/>
        <pc:sldMkLst>
          <pc:docMk/>
          <pc:sldMk cId="0" sldId="1049"/>
        </pc:sldMkLst>
        <pc:spChg chg="mod">
          <ac:chgData name="Jiang Jingyan" userId="5aa46e66a768d05e" providerId="LiveId" clId="{780BC2BE-372E-4085-A819-FA620A4552FA}" dt="2022-08-23T13:41:16.021" v="129"/>
          <ac:spMkLst>
            <pc:docMk/>
            <pc:sldMk cId="0" sldId="1049"/>
            <ac:spMk id="2" creationId="{00000000-0000-0000-0000-000000000000}"/>
          </ac:spMkLst>
        </pc:spChg>
        <pc:spChg chg="mod">
          <ac:chgData name="Jiang Jingyan" userId="5aa46e66a768d05e" providerId="LiveId" clId="{780BC2BE-372E-4085-A819-FA620A4552FA}" dt="2022-08-23T13:41:16.021" v="129"/>
          <ac:spMkLst>
            <pc:docMk/>
            <pc:sldMk cId="0" sldId="1049"/>
            <ac:spMk id="3" creationId="{00000000-0000-0000-0000-000000000000}"/>
          </ac:spMkLst>
        </pc:spChg>
      </pc:sldChg>
      <pc:sldChg chg="modSp">
        <pc:chgData name="Jiang Jingyan" userId="5aa46e66a768d05e" providerId="LiveId" clId="{780BC2BE-372E-4085-A819-FA620A4552FA}" dt="2022-08-23T13:41:16.021" v="129"/>
        <pc:sldMkLst>
          <pc:docMk/>
          <pc:sldMk cId="0" sldId="1188"/>
        </pc:sldMkLst>
        <pc:spChg chg="mod">
          <ac:chgData name="Jiang Jingyan" userId="5aa46e66a768d05e" providerId="LiveId" clId="{780BC2BE-372E-4085-A819-FA620A4552FA}" dt="2022-08-23T13:41:16.021" v="129"/>
          <ac:spMkLst>
            <pc:docMk/>
            <pc:sldMk cId="0" sldId="1188"/>
            <ac:spMk id="2" creationId="{00000000-0000-0000-0000-000000000000}"/>
          </ac:spMkLst>
        </pc:spChg>
      </pc:sldChg>
      <pc:sldChg chg="modSp">
        <pc:chgData name="Jiang Jingyan" userId="5aa46e66a768d05e" providerId="LiveId" clId="{780BC2BE-372E-4085-A819-FA620A4552FA}" dt="2022-08-23T13:41:16.021" v="129"/>
        <pc:sldMkLst>
          <pc:docMk/>
          <pc:sldMk cId="0" sldId="1191"/>
        </pc:sldMkLst>
        <pc:spChg chg="mod">
          <ac:chgData name="Jiang Jingyan" userId="5aa46e66a768d05e" providerId="LiveId" clId="{780BC2BE-372E-4085-A819-FA620A4552FA}" dt="2022-08-23T13:41:16.021" v="129"/>
          <ac:spMkLst>
            <pc:docMk/>
            <pc:sldMk cId="0" sldId="1191"/>
            <ac:spMk id="2" creationId="{00000000-0000-0000-0000-000000000000}"/>
          </ac:spMkLst>
        </pc:spChg>
        <pc:spChg chg="mod">
          <ac:chgData name="Jiang Jingyan" userId="5aa46e66a768d05e" providerId="LiveId" clId="{780BC2BE-372E-4085-A819-FA620A4552FA}" dt="2022-08-23T13:41:16.021" v="129"/>
          <ac:spMkLst>
            <pc:docMk/>
            <pc:sldMk cId="0" sldId="1191"/>
            <ac:spMk id="3" creationId="{00000000-0000-0000-0000-000000000000}"/>
          </ac:spMkLst>
        </pc:spChg>
      </pc:sldChg>
      <pc:sldChg chg="modSp">
        <pc:chgData name="Jiang Jingyan" userId="5aa46e66a768d05e" providerId="LiveId" clId="{780BC2BE-372E-4085-A819-FA620A4552FA}" dt="2022-08-23T13:41:16.021" v="129"/>
        <pc:sldMkLst>
          <pc:docMk/>
          <pc:sldMk cId="0" sldId="1206"/>
        </pc:sldMkLst>
        <pc:spChg chg="mod">
          <ac:chgData name="Jiang Jingyan" userId="5aa46e66a768d05e" providerId="LiveId" clId="{780BC2BE-372E-4085-A819-FA620A4552FA}" dt="2022-08-23T13:41:16.021" v="129"/>
          <ac:spMkLst>
            <pc:docMk/>
            <pc:sldMk cId="0" sldId="1206"/>
            <ac:spMk id="2" creationId="{00000000-0000-0000-0000-000000000000}"/>
          </ac:spMkLst>
        </pc:spChg>
        <pc:spChg chg="mod">
          <ac:chgData name="Jiang Jingyan" userId="5aa46e66a768d05e" providerId="LiveId" clId="{780BC2BE-372E-4085-A819-FA620A4552FA}" dt="2022-08-23T13:41:16.021" v="129"/>
          <ac:spMkLst>
            <pc:docMk/>
            <pc:sldMk cId="0" sldId="1206"/>
            <ac:spMk id="3" creationId="{00000000-0000-0000-0000-000000000000}"/>
          </ac:spMkLst>
        </pc:spChg>
      </pc:sldChg>
      <pc:sldChg chg="modSp">
        <pc:chgData name="Jiang Jingyan" userId="5aa46e66a768d05e" providerId="LiveId" clId="{780BC2BE-372E-4085-A819-FA620A4552FA}" dt="2022-08-23T13:41:16.021" v="129"/>
        <pc:sldMkLst>
          <pc:docMk/>
          <pc:sldMk cId="0" sldId="1207"/>
        </pc:sldMkLst>
        <pc:spChg chg="mod">
          <ac:chgData name="Jiang Jingyan" userId="5aa46e66a768d05e" providerId="LiveId" clId="{780BC2BE-372E-4085-A819-FA620A4552FA}" dt="2022-08-23T13:41:16.021" v="129"/>
          <ac:spMkLst>
            <pc:docMk/>
            <pc:sldMk cId="0" sldId="1207"/>
            <ac:spMk id="2" creationId="{00000000-0000-0000-0000-000000000000}"/>
          </ac:spMkLst>
        </pc:spChg>
        <pc:spChg chg="mod">
          <ac:chgData name="Jiang Jingyan" userId="5aa46e66a768d05e" providerId="LiveId" clId="{780BC2BE-372E-4085-A819-FA620A4552FA}" dt="2022-08-23T13:41:16.021" v="129"/>
          <ac:spMkLst>
            <pc:docMk/>
            <pc:sldMk cId="0" sldId="1207"/>
            <ac:spMk id="3" creationId="{00000000-0000-0000-0000-000000000000}"/>
          </ac:spMkLst>
        </pc:spChg>
      </pc:sldChg>
      <pc:sldChg chg="modSp mod">
        <pc:chgData name="Jiang Jingyan" userId="5aa46e66a768d05e" providerId="LiveId" clId="{780BC2BE-372E-4085-A819-FA620A4552FA}" dt="2022-08-23T13:39:33.346" v="69" actId="27636"/>
        <pc:sldMkLst>
          <pc:docMk/>
          <pc:sldMk cId="0" sldId="1208"/>
        </pc:sldMkLst>
        <pc:spChg chg="mod">
          <ac:chgData name="Jiang Jingyan" userId="5aa46e66a768d05e" providerId="LiveId" clId="{780BC2BE-372E-4085-A819-FA620A4552FA}" dt="2022-08-23T13:39:33.346" v="69" actId="27636"/>
          <ac:spMkLst>
            <pc:docMk/>
            <pc:sldMk cId="0" sldId="1208"/>
            <ac:spMk id="3" creationId="{00000000-0000-0000-0000-000000000000}"/>
          </ac:spMkLst>
        </pc:spChg>
      </pc:sldChg>
      <pc:sldChg chg="modSp">
        <pc:chgData name="Jiang Jingyan" userId="5aa46e66a768d05e" providerId="LiveId" clId="{780BC2BE-372E-4085-A819-FA620A4552FA}" dt="2022-08-23T13:41:16.021" v="129"/>
        <pc:sldMkLst>
          <pc:docMk/>
          <pc:sldMk cId="0" sldId="1209"/>
        </pc:sldMkLst>
        <pc:spChg chg="mod">
          <ac:chgData name="Jiang Jingyan" userId="5aa46e66a768d05e" providerId="LiveId" clId="{780BC2BE-372E-4085-A819-FA620A4552FA}" dt="2022-08-23T13:41:16.021" v="129"/>
          <ac:spMkLst>
            <pc:docMk/>
            <pc:sldMk cId="0" sldId="1209"/>
            <ac:spMk id="2" creationId="{00000000-0000-0000-0000-000000000000}"/>
          </ac:spMkLst>
        </pc:spChg>
        <pc:spChg chg="mod">
          <ac:chgData name="Jiang Jingyan" userId="5aa46e66a768d05e" providerId="LiveId" clId="{780BC2BE-372E-4085-A819-FA620A4552FA}" dt="2022-08-23T13:41:16.021" v="129"/>
          <ac:spMkLst>
            <pc:docMk/>
            <pc:sldMk cId="0" sldId="1209"/>
            <ac:spMk id="3" creationId="{00000000-0000-0000-0000-000000000000}"/>
          </ac:spMkLst>
        </pc:spChg>
      </pc:sldChg>
      <pc:sldChg chg="modSp">
        <pc:chgData name="Jiang Jingyan" userId="5aa46e66a768d05e" providerId="LiveId" clId="{780BC2BE-372E-4085-A819-FA620A4552FA}" dt="2022-08-23T13:41:16.021" v="129"/>
        <pc:sldMkLst>
          <pc:docMk/>
          <pc:sldMk cId="0" sldId="1210"/>
        </pc:sldMkLst>
        <pc:spChg chg="mod">
          <ac:chgData name="Jiang Jingyan" userId="5aa46e66a768d05e" providerId="LiveId" clId="{780BC2BE-372E-4085-A819-FA620A4552FA}" dt="2022-08-23T13:41:16.021" v="129"/>
          <ac:spMkLst>
            <pc:docMk/>
            <pc:sldMk cId="0" sldId="1210"/>
            <ac:spMk id="2" creationId="{00000000-0000-0000-0000-000000000000}"/>
          </ac:spMkLst>
        </pc:spChg>
      </pc:sldChg>
      <pc:sldChg chg="modSp">
        <pc:chgData name="Jiang Jingyan" userId="5aa46e66a768d05e" providerId="LiveId" clId="{780BC2BE-372E-4085-A819-FA620A4552FA}" dt="2022-08-23T13:41:16.021" v="129"/>
        <pc:sldMkLst>
          <pc:docMk/>
          <pc:sldMk cId="0" sldId="1211"/>
        </pc:sldMkLst>
        <pc:spChg chg="mod">
          <ac:chgData name="Jiang Jingyan" userId="5aa46e66a768d05e" providerId="LiveId" clId="{780BC2BE-372E-4085-A819-FA620A4552FA}" dt="2022-08-23T13:41:16.021" v="129"/>
          <ac:spMkLst>
            <pc:docMk/>
            <pc:sldMk cId="0" sldId="1211"/>
            <ac:spMk id="2" creationId="{00000000-0000-0000-0000-000000000000}"/>
          </ac:spMkLst>
        </pc:spChg>
        <pc:spChg chg="mod">
          <ac:chgData name="Jiang Jingyan" userId="5aa46e66a768d05e" providerId="LiveId" clId="{780BC2BE-372E-4085-A819-FA620A4552FA}" dt="2022-08-23T13:41:16.021" v="129"/>
          <ac:spMkLst>
            <pc:docMk/>
            <pc:sldMk cId="0" sldId="1211"/>
            <ac:spMk id="3" creationId="{00000000-0000-0000-0000-000000000000}"/>
          </ac:spMkLst>
        </pc:spChg>
      </pc:sldChg>
      <pc:sldChg chg="modSp">
        <pc:chgData name="Jiang Jingyan" userId="5aa46e66a768d05e" providerId="LiveId" clId="{780BC2BE-372E-4085-A819-FA620A4552FA}" dt="2022-08-23T13:41:16.021" v="129"/>
        <pc:sldMkLst>
          <pc:docMk/>
          <pc:sldMk cId="0" sldId="1212"/>
        </pc:sldMkLst>
        <pc:spChg chg="mod">
          <ac:chgData name="Jiang Jingyan" userId="5aa46e66a768d05e" providerId="LiveId" clId="{780BC2BE-372E-4085-A819-FA620A4552FA}" dt="2022-08-23T13:41:16.021" v="129"/>
          <ac:spMkLst>
            <pc:docMk/>
            <pc:sldMk cId="0" sldId="1212"/>
            <ac:spMk id="2" creationId="{00000000-0000-0000-0000-000000000000}"/>
          </ac:spMkLst>
        </pc:spChg>
        <pc:spChg chg="mod">
          <ac:chgData name="Jiang Jingyan" userId="5aa46e66a768d05e" providerId="LiveId" clId="{780BC2BE-372E-4085-A819-FA620A4552FA}" dt="2022-08-23T13:41:16.021" v="129"/>
          <ac:spMkLst>
            <pc:docMk/>
            <pc:sldMk cId="0" sldId="1212"/>
            <ac:spMk id="3" creationId="{00000000-0000-0000-0000-000000000000}"/>
          </ac:spMkLst>
        </pc:spChg>
      </pc:sldChg>
      <pc:sldChg chg="modSp">
        <pc:chgData name="Jiang Jingyan" userId="5aa46e66a768d05e" providerId="LiveId" clId="{780BC2BE-372E-4085-A819-FA620A4552FA}" dt="2022-08-23T13:41:16.021" v="129"/>
        <pc:sldMkLst>
          <pc:docMk/>
          <pc:sldMk cId="0" sldId="1213"/>
        </pc:sldMkLst>
        <pc:spChg chg="mod">
          <ac:chgData name="Jiang Jingyan" userId="5aa46e66a768d05e" providerId="LiveId" clId="{780BC2BE-372E-4085-A819-FA620A4552FA}" dt="2022-08-23T13:41:16.021" v="129"/>
          <ac:spMkLst>
            <pc:docMk/>
            <pc:sldMk cId="0" sldId="1213"/>
            <ac:spMk id="2" creationId="{00000000-0000-0000-0000-000000000000}"/>
          </ac:spMkLst>
        </pc:spChg>
      </pc:sldChg>
      <pc:sldChg chg="modSp">
        <pc:chgData name="Jiang Jingyan" userId="5aa46e66a768d05e" providerId="LiveId" clId="{780BC2BE-372E-4085-A819-FA620A4552FA}" dt="2022-08-23T13:39:32.651" v="68"/>
        <pc:sldMkLst>
          <pc:docMk/>
          <pc:sldMk cId="0" sldId="1214"/>
        </pc:sldMkLst>
        <pc:spChg chg="mod">
          <ac:chgData name="Jiang Jingyan" userId="5aa46e66a768d05e" providerId="LiveId" clId="{780BC2BE-372E-4085-A819-FA620A4552FA}" dt="2022-08-23T13:39:32.651" v="68"/>
          <ac:spMkLst>
            <pc:docMk/>
            <pc:sldMk cId="0" sldId="1214"/>
            <ac:spMk id="28675" creationId="{00000000-0000-0000-0000-000000000000}"/>
          </ac:spMkLst>
        </pc:spChg>
      </pc:sldChg>
      <pc:sldChg chg="modSp">
        <pc:chgData name="Jiang Jingyan" userId="5aa46e66a768d05e" providerId="LiveId" clId="{780BC2BE-372E-4085-A819-FA620A4552FA}" dt="2022-08-23T13:41:16.021" v="129"/>
        <pc:sldMkLst>
          <pc:docMk/>
          <pc:sldMk cId="0" sldId="1216"/>
        </pc:sldMkLst>
        <pc:spChg chg="mod">
          <ac:chgData name="Jiang Jingyan" userId="5aa46e66a768d05e" providerId="LiveId" clId="{780BC2BE-372E-4085-A819-FA620A4552FA}" dt="2022-08-23T13:41:16.021" v="129"/>
          <ac:spMkLst>
            <pc:docMk/>
            <pc:sldMk cId="0" sldId="1216"/>
            <ac:spMk id="2" creationId="{00000000-0000-0000-0000-000000000000}"/>
          </ac:spMkLst>
        </pc:spChg>
      </pc:sldChg>
      <pc:sldChg chg="modSp">
        <pc:chgData name="Jiang Jingyan" userId="5aa46e66a768d05e" providerId="LiveId" clId="{780BC2BE-372E-4085-A819-FA620A4552FA}" dt="2022-08-23T13:41:16.021" v="129"/>
        <pc:sldMkLst>
          <pc:docMk/>
          <pc:sldMk cId="0" sldId="1217"/>
        </pc:sldMkLst>
        <pc:spChg chg="mod">
          <ac:chgData name="Jiang Jingyan" userId="5aa46e66a768d05e" providerId="LiveId" clId="{780BC2BE-372E-4085-A819-FA620A4552FA}" dt="2022-08-23T13:41:16.021" v="129"/>
          <ac:spMkLst>
            <pc:docMk/>
            <pc:sldMk cId="0" sldId="1217"/>
            <ac:spMk id="2" creationId="{00000000-0000-0000-0000-000000000000}"/>
          </ac:spMkLst>
        </pc:spChg>
      </pc:sldChg>
      <pc:sldChg chg="modSp">
        <pc:chgData name="Jiang Jingyan" userId="5aa46e66a768d05e" providerId="LiveId" clId="{780BC2BE-372E-4085-A819-FA620A4552FA}" dt="2022-08-23T13:41:16.021" v="129"/>
        <pc:sldMkLst>
          <pc:docMk/>
          <pc:sldMk cId="0" sldId="1218"/>
        </pc:sldMkLst>
        <pc:spChg chg="mod">
          <ac:chgData name="Jiang Jingyan" userId="5aa46e66a768d05e" providerId="LiveId" clId="{780BC2BE-372E-4085-A819-FA620A4552FA}" dt="2022-08-23T13:41:16.021" v="129"/>
          <ac:spMkLst>
            <pc:docMk/>
            <pc:sldMk cId="0" sldId="1218"/>
            <ac:spMk id="2" creationId="{00000000-0000-0000-0000-000000000000}"/>
          </ac:spMkLst>
        </pc:spChg>
        <pc:spChg chg="mod">
          <ac:chgData name="Jiang Jingyan" userId="5aa46e66a768d05e" providerId="LiveId" clId="{780BC2BE-372E-4085-A819-FA620A4552FA}" dt="2022-08-23T13:41:16.021" v="129"/>
          <ac:spMkLst>
            <pc:docMk/>
            <pc:sldMk cId="0" sldId="1218"/>
            <ac:spMk id="3" creationId="{00000000-0000-0000-0000-000000000000}"/>
          </ac:spMkLst>
        </pc:spChg>
      </pc:sldChg>
      <pc:sldChg chg="modSp">
        <pc:chgData name="Jiang Jingyan" userId="5aa46e66a768d05e" providerId="LiveId" clId="{780BC2BE-372E-4085-A819-FA620A4552FA}" dt="2022-08-23T13:41:16.021" v="129"/>
        <pc:sldMkLst>
          <pc:docMk/>
          <pc:sldMk cId="0" sldId="1219"/>
        </pc:sldMkLst>
        <pc:spChg chg="mod">
          <ac:chgData name="Jiang Jingyan" userId="5aa46e66a768d05e" providerId="LiveId" clId="{780BC2BE-372E-4085-A819-FA620A4552FA}" dt="2022-08-23T13:41:16.021" v="129"/>
          <ac:spMkLst>
            <pc:docMk/>
            <pc:sldMk cId="0" sldId="1219"/>
            <ac:spMk id="2" creationId="{00000000-0000-0000-0000-000000000000}"/>
          </ac:spMkLst>
        </pc:spChg>
      </pc:sldChg>
      <pc:sldChg chg="modSp">
        <pc:chgData name="Jiang Jingyan" userId="5aa46e66a768d05e" providerId="LiveId" clId="{780BC2BE-372E-4085-A819-FA620A4552FA}" dt="2022-08-23T13:41:16.021" v="129"/>
        <pc:sldMkLst>
          <pc:docMk/>
          <pc:sldMk cId="0" sldId="1220"/>
        </pc:sldMkLst>
        <pc:spChg chg="mod">
          <ac:chgData name="Jiang Jingyan" userId="5aa46e66a768d05e" providerId="LiveId" clId="{780BC2BE-372E-4085-A819-FA620A4552FA}" dt="2022-08-23T13:41:16.021" v="129"/>
          <ac:spMkLst>
            <pc:docMk/>
            <pc:sldMk cId="0" sldId="1220"/>
            <ac:spMk id="2" creationId="{00000000-0000-0000-0000-000000000000}"/>
          </ac:spMkLst>
        </pc:spChg>
      </pc:sldChg>
      <pc:sldChg chg="modSp">
        <pc:chgData name="Jiang Jingyan" userId="5aa46e66a768d05e" providerId="LiveId" clId="{780BC2BE-372E-4085-A819-FA620A4552FA}" dt="2022-08-23T13:41:16.021" v="129"/>
        <pc:sldMkLst>
          <pc:docMk/>
          <pc:sldMk cId="0" sldId="1221"/>
        </pc:sldMkLst>
        <pc:spChg chg="mod">
          <ac:chgData name="Jiang Jingyan" userId="5aa46e66a768d05e" providerId="LiveId" clId="{780BC2BE-372E-4085-A819-FA620A4552FA}" dt="2022-08-23T13:41:16.021" v="129"/>
          <ac:spMkLst>
            <pc:docMk/>
            <pc:sldMk cId="0" sldId="1221"/>
            <ac:spMk id="2" creationId="{00000000-0000-0000-0000-000000000000}"/>
          </ac:spMkLst>
        </pc:spChg>
      </pc:sldChg>
      <pc:sldChg chg="modSp mod">
        <pc:chgData name="Jiang Jingyan" userId="5aa46e66a768d05e" providerId="LiveId" clId="{780BC2BE-372E-4085-A819-FA620A4552FA}" dt="2022-08-23T13:41:16.021" v="129"/>
        <pc:sldMkLst>
          <pc:docMk/>
          <pc:sldMk cId="0" sldId="1222"/>
        </pc:sldMkLst>
        <pc:spChg chg="mod">
          <ac:chgData name="Jiang Jingyan" userId="5aa46e66a768d05e" providerId="LiveId" clId="{780BC2BE-372E-4085-A819-FA620A4552FA}" dt="2022-08-23T13:39:33.388" v="70" actId="27636"/>
          <ac:spMkLst>
            <pc:docMk/>
            <pc:sldMk cId="0" sldId="1222"/>
            <ac:spMk id="3" creationId="{00000000-0000-0000-0000-000000000000}"/>
          </ac:spMkLst>
        </pc:spChg>
        <pc:spChg chg="mod">
          <ac:chgData name="Jiang Jingyan" userId="5aa46e66a768d05e" providerId="LiveId" clId="{780BC2BE-372E-4085-A819-FA620A4552FA}" dt="2022-08-23T13:41:16.021" v="129"/>
          <ac:spMkLst>
            <pc:docMk/>
            <pc:sldMk cId="0" sldId="1222"/>
            <ac:spMk id="4" creationId="{00000000-0000-0000-0000-000000000000}"/>
          </ac:spMkLst>
        </pc:spChg>
      </pc:sldChg>
      <pc:sldChg chg="modSp mod">
        <pc:chgData name="Jiang Jingyan" userId="5aa46e66a768d05e" providerId="LiveId" clId="{780BC2BE-372E-4085-A819-FA620A4552FA}" dt="2022-08-23T13:39:48.005" v="73" actId="14100"/>
        <pc:sldMkLst>
          <pc:docMk/>
          <pc:sldMk cId="0" sldId="1223"/>
        </pc:sldMkLst>
        <pc:spChg chg="mod">
          <ac:chgData name="Jiang Jingyan" userId="5aa46e66a768d05e" providerId="LiveId" clId="{780BC2BE-372E-4085-A819-FA620A4552FA}" dt="2022-08-23T13:39:48.005" v="73" actId="14100"/>
          <ac:spMkLst>
            <pc:docMk/>
            <pc:sldMk cId="0" sldId="1223"/>
            <ac:spMk id="2" creationId="{00000000-0000-0000-0000-000000000000}"/>
          </ac:spMkLst>
        </pc:spChg>
      </pc:sldChg>
      <pc:sldChg chg="modSp">
        <pc:chgData name="Jiang Jingyan" userId="5aa46e66a768d05e" providerId="LiveId" clId="{780BC2BE-372E-4085-A819-FA620A4552FA}" dt="2022-08-23T13:40:07.631" v="75" actId="14100"/>
        <pc:sldMkLst>
          <pc:docMk/>
          <pc:sldMk cId="0" sldId="1224"/>
        </pc:sldMkLst>
        <pc:spChg chg="mod">
          <ac:chgData name="Jiang Jingyan" userId="5aa46e66a768d05e" providerId="LiveId" clId="{780BC2BE-372E-4085-A819-FA620A4552FA}" dt="2022-08-23T13:39:32.651" v="68"/>
          <ac:spMkLst>
            <pc:docMk/>
            <pc:sldMk cId="0" sldId="1224"/>
            <ac:spMk id="10242" creationId="{00000000-0000-0000-0000-000000000000}"/>
          </ac:spMkLst>
        </pc:spChg>
        <pc:picChg chg="mod">
          <ac:chgData name="Jiang Jingyan" userId="5aa46e66a768d05e" providerId="LiveId" clId="{780BC2BE-372E-4085-A819-FA620A4552FA}" dt="2022-08-23T13:40:07.631" v="75" actId="14100"/>
          <ac:picMkLst>
            <pc:docMk/>
            <pc:sldMk cId="0" sldId="1224"/>
            <ac:picMk id="19461" creationId="{00000000-0000-0000-0000-000000000000}"/>
          </ac:picMkLst>
        </pc:picChg>
      </pc:sldChg>
      <pc:sldChg chg="modSp">
        <pc:chgData name="Jiang Jingyan" userId="5aa46e66a768d05e" providerId="LiveId" clId="{780BC2BE-372E-4085-A819-FA620A4552FA}" dt="2022-08-23T13:41:16.021" v="129"/>
        <pc:sldMkLst>
          <pc:docMk/>
          <pc:sldMk cId="0" sldId="1225"/>
        </pc:sldMkLst>
        <pc:spChg chg="mod">
          <ac:chgData name="Jiang Jingyan" userId="5aa46e66a768d05e" providerId="LiveId" clId="{780BC2BE-372E-4085-A819-FA620A4552FA}" dt="2022-08-23T13:41:16.021" v="129"/>
          <ac:spMkLst>
            <pc:docMk/>
            <pc:sldMk cId="0" sldId="1225"/>
            <ac:spMk id="2" creationId="{00000000-0000-0000-0000-000000000000}"/>
          </ac:spMkLst>
        </pc:spChg>
      </pc:sldChg>
      <pc:sldChg chg="modSp">
        <pc:chgData name="Jiang Jingyan" userId="5aa46e66a768d05e" providerId="LiveId" clId="{780BC2BE-372E-4085-A819-FA620A4552FA}" dt="2022-08-23T13:41:16.021" v="129"/>
        <pc:sldMkLst>
          <pc:docMk/>
          <pc:sldMk cId="0" sldId="1227"/>
        </pc:sldMkLst>
        <pc:spChg chg="mod">
          <ac:chgData name="Jiang Jingyan" userId="5aa46e66a768d05e" providerId="LiveId" clId="{780BC2BE-372E-4085-A819-FA620A4552FA}" dt="2022-08-23T13:41:16.021" v="129"/>
          <ac:spMkLst>
            <pc:docMk/>
            <pc:sldMk cId="0" sldId="1227"/>
            <ac:spMk id="2" creationId="{00000000-0000-0000-0000-000000000000}"/>
          </ac:spMkLst>
        </pc:spChg>
        <pc:spChg chg="mod">
          <ac:chgData name="Jiang Jingyan" userId="5aa46e66a768d05e" providerId="LiveId" clId="{780BC2BE-372E-4085-A819-FA620A4552FA}" dt="2022-08-23T13:41:16.021" v="129"/>
          <ac:spMkLst>
            <pc:docMk/>
            <pc:sldMk cId="0" sldId="1227"/>
            <ac:spMk id="3" creationId="{00000000-0000-0000-0000-000000000000}"/>
          </ac:spMkLst>
        </pc:spChg>
      </pc:sldChg>
      <pc:sldChg chg="modSp">
        <pc:chgData name="Jiang Jingyan" userId="5aa46e66a768d05e" providerId="LiveId" clId="{780BC2BE-372E-4085-A819-FA620A4552FA}" dt="2022-08-23T13:41:16.021" v="129"/>
        <pc:sldMkLst>
          <pc:docMk/>
          <pc:sldMk cId="0" sldId="1228"/>
        </pc:sldMkLst>
        <pc:picChg chg="mod">
          <ac:chgData name="Jiang Jingyan" userId="5aa46e66a768d05e" providerId="LiveId" clId="{780BC2BE-372E-4085-A819-FA620A4552FA}" dt="2022-08-23T13:41:16.021" v="129"/>
          <ac:picMkLst>
            <pc:docMk/>
            <pc:sldMk cId="0" sldId="1228"/>
            <ac:picMk id="4" creationId="{00000000-0000-0000-0000-000000000000}"/>
          </ac:picMkLst>
        </pc:picChg>
      </pc:sldChg>
      <pc:sldChg chg="modSp">
        <pc:chgData name="Jiang Jingyan" userId="5aa46e66a768d05e" providerId="LiveId" clId="{780BC2BE-372E-4085-A819-FA620A4552FA}" dt="2022-08-23T13:41:16.021" v="129"/>
        <pc:sldMkLst>
          <pc:docMk/>
          <pc:sldMk cId="0" sldId="1229"/>
        </pc:sldMkLst>
        <pc:spChg chg="mod">
          <ac:chgData name="Jiang Jingyan" userId="5aa46e66a768d05e" providerId="LiveId" clId="{780BC2BE-372E-4085-A819-FA620A4552FA}" dt="2022-08-23T13:41:16.021" v="129"/>
          <ac:spMkLst>
            <pc:docMk/>
            <pc:sldMk cId="0" sldId="1229"/>
            <ac:spMk id="2" creationId="{00000000-0000-0000-0000-000000000000}"/>
          </ac:spMkLst>
        </pc:spChg>
      </pc:sldChg>
      <pc:sldChg chg="modSp">
        <pc:chgData name="Jiang Jingyan" userId="5aa46e66a768d05e" providerId="LiveId" clId="{780BC2BE-372E-4085-A819-FA620A4552FA}" dt="2022-08-23T13:41:16.021" v="129"/>
        <pc:sldMkLst>
          <pc:docMk/>
          <pc:sldMk cId="0" sldId="1230"/>
        </pc:sldMkLst>
        <pc:spChg chg="mod">
          <ac:chgData name="Jiang Jingyan" userId="5aa46e66a768d05e" providerId="LiveId" clId="{780BC2BE-372E-4085-A819-FA620A4552FA}" dt="2022-08-23T13:41:16.021" v="129"/>
          <ac:spMkLst>
            <pc:docMk/>
            <pc:sldMk cId="0" sldId="1230"/>
            <ac:spMk id="3" creationId="{00000000-0000-0000-0000-000000000000}"/>
          </ac:spMkLst>
        </pc:spChg>
        <pc:spChg chg="mod">
          <ac:chgData name="Jiang Jingyan" userId="5aa46e66a768d05e" providerId="LiveId" clId="{780BC2BE-372E-4085-A819-FA620A4552FA}" dt="2022-08-23T13:41:16.021" v="129"/>
          <ac:spMkLst>
            <pc:docMk/>
            <pc:sldMk cId="0" sldId="1230"/>
            <ac:spMk id="5" creationId="{00000000-0000-0000-0000-000000000000}"/>
          </ac:spMkLst>
        </pc:spChg>
      </pc:sldChg>
      <pc:sldChg chg="modSp">
        <pc:chgData name="Jiang Jingyan" userId="5aa46e66a768d05e" providerId="LiveId" clId="{780BC2BE-372E-4085-A819-FA620A4552FA}" dt="2022-08-23T13:41:16.021" v="129"/>
        <pc:sldMkLst>
          <pc:docMk/>
          <pc:sldMk cId="0" sldId="1231"/>
        </pc:sldMkLst>
        <pc:picChg chg="mod">
          <ac:chgData name="Jiang Jingyan" userId="5aa46e66a768d05e" providerId="LiveId" clId="{780BC2BE-372E-4085-A819-FA620A4552FA}" dt="2022-08-23T13:41:16.021" v="129"/>
          <ac:picMkLst>
            <pc:docMk/>
            <pc:sldMk cId="0" sldId="1231"/>
            <ac:picMk id="4" creationId="{00000000-0000-0000-0000-000000000000}"/>
          </ac:picMkLst>
        </pc:picChg>
      </pc:sldChg>
      <pc:sldChg chg="modSp">
        <pc:chgData name="Jiang Jingyan" userId="5aa46e66a768d05e" providerId="LiveId" clId="{780BC2BE-372E-4085-A819-FA620A4552FA}" dt="2022-08-23T13:41:16.021" v="129"/>
        <pc:sldMkLst>
          <pc:docMk/>
          <pc:sldMk cId="0" sldId="1234"/>
        </pc:sldMkLst>
        <pc:spChg chg="mod">
          <ac:chgData name="Jiang Jingyan" userId="5aa46e66a768d05e" providerId="LiveId" clId="{780BC2BE-372E-4085-A819-FA620A4552FA}" dt="2022-08-23T13:41:16.021" v="129"/>
          <ac:spMkLst>
            <pc:docMk/>
            <pc:sldMk cId="0" sldId="1234"/>
            <ac:spMk id="2" creationId="{00000000-0000-0000-0000-000000000000}"/>
          </ac:spMkLst>
        </pc:spChg>
        <pc:spChg chg="mod">
          <ac:chgData name="Jiang Jingyan" userId="5aa46e66a768d05e" providerId="LiveId" clId="{780BC2BE-372E-4085-A819-FA620A4552FA}" dt="2022-08-23T13:41:16.021" v="129"/>
          <ac:spMkLst>
            <pc:docMk/>
            <pc:sldMk cId="0" sldId="1234"/>
            <ac:spMk id="3" creationId="{00000000-0000-0000-0000-000000000000}"/>
          </ac:spMkLst>
        </pc:spChg>
      </pc:sldChg>
      <pc:sldChg chg="modSp">
        <pc:chgData name="Jiang Jingyan" userId="5aa46e66a768d05e" providerId="LiveId" clId="{780BC2BE-372E-4085-A819-FA620A4552FA}" dt="2022-08-23T13:41:16.021" v="129"/>
        <pc:sldMkLst>
          <pc:docMk/>
          <pc:sldMk cId="0" sldId="1236"/>
        </pc:sldMkLst>
        <pc:spChg chg="mod">
          <ac:chgData name="Jiang Jingyan" userId="5aa46e66a768d05e" providerId="LiveId" clId="{780BC2BE-372E-4085-A819-FA620A4552FA}" dt="2022-08-23T13:41:16.021" v="129"/>
          <ac:spMkLst>
            <pc:docMk/>
            <pc:sldMk cId="0" sldId="1236"/>
            <ac:spMk id="3" creationId="{00000000-0000-0000-0000-000000000000}"/>
          </ac:spMkLst>
        </pc:spChg>
      </pc:sldChg>
      <pc:sldChg chg="modSp">
        <pc:chgData name="Jiang Jingyan" userId="5aa46e66a768d05e" providerId="LiveId" clId="{780BC2BE-372E-4085-A819-FA620A4552FA}" dt="2022-08-23T13:41:16.021" v="129"/>
        <pc:sldMkLst>
          <pc:docMk/>
          <pc:sldMk cId="0" sldId="1238"/>
        </pc:sldMkLst>
        <pc:spChg chg="mod">
          <ac:chgData name="Jiang Jingyan" userId="5aa46e66a768d05e" providerId="LiveId" clId="{780BC2BE-372E-4085-A819-FA620A4552FA}" dt="2022-08-23T13:41:16.021" v="129"/>
          <ac:spMkLst>
            <pc:docMk/>
            <pc:sldMk cId="0" sldId="1238"/>
            <ac:spMk id="2" creationId="{00000000-0000-0000-0000-000000000000}"/>
          </ac:spMkLst>
        </pc:spChg>
      </pc:sldChg>
      <pc:sldChg chg="modSp">
        <pc:chgData name="Jiang Jingyan" userId="5aa46e66a768d05e" providerId="LiveId" clId="{780BC2BE-372E-4085-A819-FA620A4552FA}" dt="2022-08-23T13:41:16.021" v="129"/>
        <pc:sldMkLst>
          <pc:docMk/>
          <pc:sldMk cId="0" sldId="1240"/>
        </pc:sldMkLst>
        <pc:spChg chg="mod">
          <ac:chgData name="Jiang Jingyan" userId="5aa46e66a768d05e" providerId="LiveId" clId="{780BC2BE-372E-4085-A819-FA620A4552FA}" dt="2022-08-23T13:41:16.021" v="129"/>
          <ac:spMkLst>
            <pc:docMk/>
            <pc:sldMk cId="0" sldId="1240"/>
            <ac:spMk id="2" creationId="{00000000-0000-0000-0000-000000000000}"/>
          </ac:spMkLst>
        </pc:spChg>
        <pc:spChg chg="mod">
          <ac:chgData name="Jiang Jingyan" userId="5aa46e66a768d05e" providerId="LiveId" clId="{780BC2BE-372E-4085-A819-FA620A4552FA}" dt="2022-08-23T13:41:16.021" v="129"/>
          <ac:spMkLst>
            <pc:docMk/>
            <pc:sldMk cId="0" sldId="1240"/>
            <ac:spMk id="3" creationId="{00000000-0000-0000-0000-000000000000}"/>
          </ac:spMkLst>
        </pc:spChg>
      </pc:sldChg>
      <pc:sldChg chg="modSp">
        <pc:chgData name="Jiang Jingyan" userId="5aa46e66a768d05e" providerId="LiveId" clId="{780BC2BE-372E-4085-A819-FA620A4552FA}" dt="2022-08-23T13:41:16.021" v="129"/>
        <pc:sldMkLst>
          <pc:docMk/>
          <pc:sldMk cId="0" sldId="1242"/>
        </pc:sldMkLst>
        <pc:spChg chg="mod">
          <ac:chgData name="Jiang Jingyan" userId="5aa46e66a768d05e" providerId="LiveId" clId="{780BC2BE-372E-4085-A819-FA620A4552FA}" dt="2022-08-23T13:41:16.021" v="129"/>
          <ac:spMkLst>
            <pc:docMk/>
            <pc:sldMk cId="0" sldId="1242"/>
            <ac:spMk id="2" creationId="{00000000-0000-0000-0000-000000000000}"/>
          </ac:spMkLst>
        </pc:spChg>
      </pc:sldChg>
      <pc:sldChg chg="modSp mod">
        <pc:chgData name="Jiang Jingyan" userId="5aa46e66a768d05e" providerId="LiveId" clId="{780BC2BE-372E-4085-A819-FA620A4552FA}" dt="2022-08-23T13:41:16.021" v="129"/>
        <pc:sldMkLst>
          <pc:docMk/>
          <pc:sldMk cId="0" sldId="1246"/>
        </pc:sldMkLst>
        <pc:spChg chg="mod">
          <ac:chgData name="Jiang Jingyan" userId="5aa46e66a768d05e" providerId="LiveId" clId="{780BC2BE-372E-4085-A819-FA620A4552FA}" dt="2022-08-23T13:41:16.021" v="129"/>
          <ac:spMkLst>
            <pc:docMk/>
            <pc:sldMk cId="0" sldId="1246"/>
            <ac:spMk id="2" creationId="{00000000-0000-0000-0000-000000000000}"/>
          </ac:spMkLst>
        </pc:spChg>
        <pc:spChg chg="mod">
          <ac:chgData name="Jiang Jingyan" userId="5aa46e66a768d05e" providerId="LiveId" clId="{780BC2BE-372E-4085-A819-FA620A4552FA}" dt="2022-08-23T13:41:16.021" v="129"/>
          <ac:spMkLst>
            <pc:docMk/>
            <pc:sldMk cId="0" sldId="1246"/>
            <ac:spMk id="3" creationId="{00000000-0000-0000-0000-000000000000}"/>
          </ac:spMkLst>
        </pc:spChg>
      </pc:sldChg>
      <pc:sldChg chg="modSp">
        <pc:chgData name="Jiang Jingyan" userId="5aa46e66a768d05e" providerId="LiveId" clId="{780BC2BE-372E-4085-A819-FA620A4552FA}" dt="2022-08-23T13:41:16.021" v="129"/>
        <pc:sldMkLst>
          <pc:docMk/>
          <pc:sldMk cId="0" sldId="1247"/>
        </pc:sldMkLst>
        <pc:spChg chg="mod">
          <ac:chgData name="Jiang Jingyan" userId="5aa46e66a768d05e" providerId="LiveId" clId="{780BC2BE-372E-4085-A819-FA620A4552FA}" dt="2022-08-23T13:41:16.021" v="129"/>
          <ac:spMkLst>
            <pc:docMk/>
            <pc:sldMk cId="0" sldId="1247"/>
            <ac:spMk id="2" creationId="{00000000-0000-0000-0000-000000000000}"/>
          </ac:spMkLst>
        </pc:spChg>
        <pc:spChg chg="mod">
          <ac:chgData name="Jiang Jingyan" userId="5aa46e66a768d05e" providerId="LiveId" clId="{780BC2BE-372E-4085-A819-FA620A4552FA}" dt="2022-08-23T13:41:16.021" v="129"/>
          <ac:spMkLst>
            <pc:docMk/>
            <pc:sldMk cId="0" sldId="1247"/>
            <ac:spMk id="3" creationId="{00000000-0000-0000-0000-000000000000}"/>
          </ac:spMkLst>
        </pc:spChg>
      </pc:sldChg>
      <pc:sldChg chg="modSp">
        <pc:chgData name="Jiang Jingyan" userId="5aa46e66a768d05e" providerId="LiveId" clId="{780BC2BE-372E-4085-A819-FA620A4552FA}" dt="2022-08-23T13:41:16.021" v="129"/>
        <pc:sldMkLst>
          <pc:docMk/>
          <pc:sldMk cId="0" sldId="1248"/>
        </pc:sldMkLst>
        <pc:spChg chg="mod">
          <ac:chgData name="Jiang Jingyan" userId="5aa46e66a768d05e" providerId="LiveId" clId="{780BC2BE-372E-4085-A819-FA620A4552FA}" dt="2022-08-23T13:41:16.021" v="129"/>
          <ac:spMkLst>
            <pc:docMk/>
            <pc:sldMk cId="0" sldId="1248"/>
            <ac:spMk id="2" creationId="{00000000-0000-0000-0000-000000000000}"/>
          </ac:spMkLst>
        </pc:spChg>
      </pc:sldChg>
      <pc:sldChg chg="modSp">
        <pc:chgData name="Jiang Jingyan" userId="5aa46e66a768d05e" providerId="LiveId" clId="{780BC2BE-372E-4085-A819-FA620A4552FA}" dt="2022-08-23T13:41:16.021" v="129"/>
        <pc:sldMkLst>
          <pc:docMk/>
          <pc:sldMk cId="0" sldId="1249"/>
        </pc:sldMkLst>
        <pc:spChg chg="mod">
          <ac:chgData name="Jiang Jingyan" userId="5aa46e66a768d05e" providerId="LiveId" clId="{780BC2BE-372E-4085-A819-FA620A4552FA}" dt="2022-08-23T13:41:16.021" v="129"/>
          <ac:spMkLst>
            <pc:docMk/>
            <pc:sldMk cId="0" sldId="1249"/>
            <ac:spMk id="2" creationId="{00000000-0000-0000-0000-000000000000}"/>
          </ac:spMkLst>
        </pc:spChg>
      </pc:sldChg>
      <pc:sldChg chg="modSp">
        <pc:chgData name="Jiang Jingyan" userId="5aa46e66a768d05e" providerId="LiveId" clId="{780BC2BE-372E-4085-A819-FA620A4552FA}" dt="2022-08-23T13:41:16.021" v="129"/>
        <pc:sldMkLst>
          <pc:docMk/>
          <pc:sldMk cId="0" sldId="1431"/>
        </pc:sldMkLst>
        <pc:spChg chg="mod">
          <ac:chgData name="Jiang Jingyan" userId="5aa46e66a768d05e" providerId="LiveId" clId="{780BC2BE-372E-4085-A819-FA620A4552FA}" dt="2022-08-23T13:41:16.021" v="129"/>
          <ac:spMkLst>
            <pc:docMk/>
            <pc:sldMk cId="0" sldId="1431"/>
            <ac:spMk id="2" creationId="{00000000-0000-0000-0000-000000000000}"/>
          </ac:spMkLst>
        </pc:spChg>
        <pc:picChg chg="mod">
          <ac:chgData name="Jiang Jingyan" userId="5aa46e66a768d05e" providerId="LiveId" clId="{780BC2BE-372E-4085-A819-FA620A4552FA}" dt="2022-08-23T13:41:16.021" v="129"/>
          <ac:picMkLst>
            <pc:docMk/>
            <pc:sldMk cId="0" sldId="1431"/>
            <ac:picMk id="4" creationId="{00000000-0000-0000-0000-000000000000}"/>
          </ac:picMkLst>
        </pc:picChg>
      </pc:sldChg>
      <pc:sldChg chg="modSp">
        <pc:chgData name="Jiang Jingyan" userId="5aa46e66a768d05e" providerId="LiveId" clId="{780BC2BE-372E-4085-A819-FA620A4552FA}" dt="2022-08-23T13:41:16.021" v="129"/>
        <pc:sldMkLst>
          <pc:docMk/>
          <pc:sldMk cId="0" sldId="1432"/>
        </pc:sldMkLst>
        <pc:spChg chg="mod">
          <ac:chgData name="Jiang Jingyan" userId="5aa46e66a768d05e" providerId="LiveId" clId="{780BC2BE-372E-4085-A819-FA620A4552FA}" dt="2022-08-23T13:41:16.021" v="129"/>
          <ac:spMkLst>
            <pc:docMk/>
            <pc:sldMk cId="0" sldId="1432"/>
            <ac:spMk id="2" creationId="{00000000-0000-0000-0000-000000000000}"/>
          </ac:spMkLst>
        </pc:spChg>
        <pc:spChg chg="mod">
          <ac:chgData name="Jiang Jingyan" userId="5aa46e66a768d05e" providerId="LiveId" clId="{780BC2BE-372E-4085-A819-FA620A4552FA}" dt="2022-08-23T13:41:16.021" v="129"/>
          <ac:spMkLst>
            <pc:docMk/>
            <pc:sldMk cId="0" sldId="1432"/>
            <ac:spMk id="3" creationId="{00000000-0000-0000-0000-000000000000}"/>
          </ac:spMkLst>
        </pc:spChg>
      </pc:sldChg>
      <pc:sldChg chg="modSp mod">
        <pc:chgData name="Jiang Jingyan" userId="5aa46e66a768d05e" providerId="LiveId" clId="{780BC2BE-372E-4085-A819-FA620A4552FA}" dt="2022-08-23T13:41:16.021" v="129"/>
        <pc:sldMkLst>
          <pc:docMk/>
          <pc:sldMk cId="0" sldId="1433"/>
        </pc:sldMkLst>
        <pc:spChg chg="mod">
          <ac:chgData name="Jiang Jingyan" userId="5aa46e66a768d05e" providerId="LiveId" clId="{780BC2BE-372E-4085-A819-FA620A4552FA}" dt="2022-08-23T13:41:16.021" v="129"/>
          <ac:spMkLst>
            <pc:docMk/>
            <pc:sldMk cId="0" sldId="1433"/>
            <ac:spMk id="2" creationId="{00000000-0000-0000-0000-000000000000}"/>
          </ac:spMkLst>
        </pc:spChg>
        <pc:spChg chg="mod">
          <ac:chgData name="Jiang Jingyan" userId="5aa46e66a768d05e" providerId="LiveId" clId="{780BC2BE-372E-4085-A819-FA620A4552FA}" dt="2022-08-23T13:41:16.021" v="129"/>
          <ac:spMkLst>
            <pc:docMk/>
            <pc:sldMk cId="0" sldId="1433"/>
            <ac:spMk id="3" creationId="{00000000-0000-0000-0000-000000000000}"/>
          </ac:spMkLst>
        </pc:spChg>
      </pc:sldChg>
      <pc:sldChg chg="modSp">
        <pc:chgData name="Jiang Jingyan" userId="5aa46e66a768d05e" providerId="LiveId" clId="{780BC2BE-372E-4085-A819-FA620A4552FA}" dt="2022-08-23T13:41:16.021" v="129"/>
        <pc:sldMkLst>
          <pc:docMk/>
          <pc:sldMk cId="0" sldId="1573"/>
        </pc:sldMkLst>
        <pc:spChg chg="mod">
          <ac:chgData name="Jiang Jingyan" userId="5aa46e66a768d05e" providerId="LiveId" clId="{780BC2BE-372E-4085-A819-FA620A4552FA}" dt="2022-08-23T13:41:16.021" v="129"/>
          <ac:spMkLst>
            <pc:docMk/>
            <pc:sldMk cId="0" sldId="1573"/>
            <ac:spMk id="2" creationId="{00000000-0000-0000-0000-000000000000}"/>
          </ac:spMkLst>
        </pc:spChg>
      </pc:sldChg>
      <pc:sldChg chg="modSp">
        <pc:chgData name="Jiang Jingyan" userId="5aa46e66a768d05e" providerId="LiveId" clId="{780BC2BE-372E-4085-A819-FA620A4552FA}" dt="2022-08-23T13:41:16.021" v="129"/>
        <pc:sldMkLst>
          <pc:docMk/>
          <pc:sldMk cId="0" sldId="1579"/>
        </pc:sldMkLst>
        <pc:spChg chg="mod">
          <ac:chgData name="Jiang Jingyan" userId="5aa46e66a768d05e" providerId="LiveId" clId="{780BC2BE-372E-4085-A819-FA620A4552FA}" dt="2022-08-23T13:41:16.021" v="129"/>
          <ac:spMkLst>
            <pc:docMk/>
            <pc:sldMk cId="0" sldId="1579"/>
            <ac:spMk id="2" creationId="{00000000-0000-0000-0000-000000000000}"/>
          </ac:spMkLst>
        </pc:spChg>
        <pc:spChg chg="mod">
          <ac:chgData name="Jiang Jingyan" userId="5aa46e66a768d05e" providerId="LiveId" clId="{780BC2BE-372E-4085-A819-FA620A4552FA}" dt="2022-08-23T13:41:16.021" v="129"/>
          <ac:spMkLst>
            <pc:docMk/>
            <pc:sldMk cId="0" sldId="1579"/>
            <ac:spMk id="4" creationId="{00000000-0000-0000-0000-000000000000}"/>
          </ac:spMkLst>
        </pc:spChg>
      </pc:sldChg>
      <pc:sldChg chg="modSp mod">
        <pc:chgData name="Jiang Jingyan" userId="5aa46e66a768d05e" providerId="LiveId" clId="{780BC2BE-372E-4085-A819-FA620A4552FA}" dt="2022-08-23T13:41:16.021" v="129"/>
        <pc:sldMkLst>
          <pc:docMk/>
          <pc:sldMk cId="0" sldId="1580"/>
        </pc:sldMkLst>
        <pc:spChg chg="mod">
          <ac:chgData name="Jiang Jingyan" userId="5aa46e66a768d05e" providerId="LiveId" clId="{780BC2BE-372E-4085-A819-FA620A4552FA}" dt="2022-08-23T13:41:16.021" v="129"/>
          <ac:spMkLst>
            <pc:docMk/>
            <pc:sldMk cId="0" sldId="1580"/>
            <ac:spMk id="6" creationId="{00000000-0000-0000-0000-000000000000}"/>
          </ac:spMkLst>
        </pc:spChg>
        <pc:spChg chg="mod">
          <ac:chgData name="Jiang Jingyan" userId="5aa46e66a768d05e" providerId="LiveId" clId="{780BC2BE-372E-4085-A819-FA620A4552FA}" dt="2022-08-23T13:41:16.021" v="129"/>
          <ac:spMkLst>
            <pc:docMk/>
            <pc:sldMk cId="0" sldId="1580"/>
            <ac:spMk id="7" creationId="{00000000-0000-0000-0000-000000000000}"/>
          </ac:spMkLst>
        </pc:spChg>
      </pc:sldChg>
      <pc:sldChg chg="delSp modSp mod">
        <pc:chgData name="Jiang Jingyan" userId="5aa46e66a768d05e" providerId="LiveId" clId="{780BC2BE-372E-4085-A819-FA620A4552FA}" dt="2022-08-23T13:42:49.497" v="141" actId="207"/>
        <pc:sldMkLst>
          <pc:docMk/>
          <pc:sldMk cId="0" sldId="1581"/>
        </pc:sldMkLst>
        <pc:spChg chg="mod">
          <ac:chgData name="Jiang Jingyan" userId="5aa46e66a768d05e" providerId="LiveId" clId="{780BC2BE-372E-4085-A819-FA620A4552FA}" dt="2022-08-23T13:41:16.021" v="129"/>
          <ac:spMkLst>
            <pc:docMk/>
            <pc:sldMk cId="0" sldId="1581"/>
            <ac:spMk id="3" creationId="{00000000-0000-0000-0000-000000000000}"/>
          </ac:spMkLst>
        </pc:spChg>
        <pc:spChg chg="mod">
          <ac:chgData name="Jiang Jingyan" userId="5aa46e66a768d05e" providerId="LiveId" clId="{780BC2BE-372E-4085-A819-FA620A4552FA}" dt="2022-08-23T13:41:16.021" v="129"/>
          <ac:spMkLst>
            <pc:docMk/>
            <pc:sldMk cId="0" sldId="1581"/>
            <ac:spMk id="6" creationId="{00000000-0000-0000-0000-000000000000}"/>
          </ac:spMkLst>
        </pc:spChg>
        <pc:spChg chg="mod">
          <ac:chgData name="Jiang Jingyan" userId="5aa46e66a768d05e" providerId="LiveId" clId="{780BC2BE-372E-4085-A819-FA620A4552FA}" dt="2022-08-23T13:42:26.420" v="139" actId="207"/>
          <ac:spMkLst>
            <pc:docMk/>
            <pc:sldMk cId="0" sldId="1581"/>
            <ac:spMk id="9" creationId="{00000000-0000-0000-0000-000000000000}"/>
          </ac:spMkLst>
        </pc:spChg>
        <pc:spChg chg="mod">
          <ac:chgData name="Jiang Jingyan" userId="5aa46e66a768d05e" providerId="LiveId" clId="{780BC2BE-372E-4085-A819-FA620A4552FA}" dt="2022-08-23T13:42:38.611" v="140" actId="207"/>
          <ac:spMkLst>
            <pc:docMk/>
            <pc:sldMk cId="0" sldId="1581"/>
            <ac:spMk id="11" creationId="{00000000-0000-0000-0000-000000000000}"/>
          </ac:spMkLst>
        </pc:spChg>
        <pc:spChg chg="mod">
          <ac:chgData name="Jiang Jingyan" userId="5aa46e66a768d05e" providerId="LiveId" clId="{780BC2BE-372E-4085-A819-FA620A4552FA}" dt="2022-08-23T13:42:49.497" v="141" actId="207"/>
          <ac:spMkLst>
            <pc:docMk/>
            <pc:sldMk cId="0" sldId="1581"/>
            <ac:spMk id="12" creationId="{00000000-0000-0000-0000-000000000000}"/>
          </ac:spMkLst>
        </pc:spChg>
        <pc:spChg chg="del">
          <ac:chgData name="Jiang Jingyan" userId="5aa46e66a768d05e" providerId="LiveId" clId="{780BC2BE-372E-4085-A819-FA620A4552FA}" dt="2022-08-23T13:42:12.563" v="136" actId="478"/>
          <ac:spMkLst>
            <pc:docMk/>
            <pc:sldMk cId="0" sldId="1581"/>
            <ac:spMk id="13" creationId="{00000000-0000-0000-0000-000000000000}"/>
          </ac:spMkLst>
        </pc:spChg>
        <pc:spChg chg="del">
          <ac:chgData name="Jiang Jingyan" userId="5aa46e66a768d05e" providerId="LiveId" clId="{780BC2BE-372E-4085-A819-FA620A4552FA}" dt="2022-08-23T13:42:13.381" v="137" actId="478"/>
          <ac:spMkLst>
            <pc:docMk/>
            <pc:sldMk cId="0" sldId="1581"/>
            <ac:spMk id="14" creationId="{00000000-0000-0000-0000-000000000000}"/>
          </ac:spMkLst>
        </pc:spChg>
        <pc:picChg chg="mod">
          <ac:chgData name="Jiang Jingyan" userId="5aa46e66a768d05e" providerId="LiveId" clId="{780BC2BE-372E-4085-A819-FA620A4552FA}" dt="2022-08-23T13:42:17.856" v="138" actId="1076"/>
          <ac:picMkLst>
            <pc:docMk/>
            <pc:sldMk cId="0" sldId="1581"/>
            <ac:picMk id="17" creationId="{00000000-0000-0000-0000-000000000000}"/>
          </ac:picMkLst>
        </pc:picChg>
      </pc:sldChg>
      <pc:sldChg chg="modSp mod">
        <pc:chgData name="Jiang Jingyan" userId="5aa46e66a768d05e" providerId="LiveId" clId="{780BC2BE-372E-4085-A819-FA620A4552FA}" dt="2022-08-23T13:41:16.021" v="129"/>
        <pc:sldMkLst>
          <pc:docMk/>
          <pc:sldMk cId="0" sldId="1582"/>
        </pc:sldMkLst>
        <pc:spChg chg="mod">
          <ac:chgData name="Jiang Jingyan" userId="5aa46e66a768d05e" providerId="LiveId" clId="{780BC2BE-372E-4085-A819-FA620A4552FA}" dt="2022-08-23T13:41:16.021" v="129"/>
          <ac:spMkLst>
            <pc:docMk/>
            <pc:sldMk cId="0" sldId="1582"/>
            <ac:spMk id="2" creationId="{00000000-0000-0000-0000-000000000000}"/>
          </ac:spMkLst>
        </pc:spChg>
        <pc:spChg chg="mod">
          <ac:chgData name="Jiang Jingyan" userId="5aa46e66a768d05e" providerId="LiveId" clId="{780BC2BE-372E-4085-A819-FA620A4552FA}" dt="2022-08-23T13:41:16.021" v="129"/>
          <ac:spMkLst>
            <pc:docMk/>
            <pc:sldMk cId="0" sldId="1582"/>
            <ac:spMk id="3" creationId="{00000000-0000-0000-0000-000000000000}"/>
          </ac:spMkLst>
        </pc:spChg>
      </pc:sldChg>
      <pc:sldMasterChg chg="del delSldLayout">
        <pc:chgData name="Jiang Jingyan" userId="5aa46e66a768d05e" providerId="LiveId" clId="{780BC2BE-372E-4085-A819-FA620A4552FA}" dt="2022-08-23T13:39:07.301" v="11" actId="2696"/>
        <pc:sldMasterMkLst>
          <pc:docMk/>
          <pc:sldMasterMk cId="0" sldId="2147483648"/>
        </pc:sldMasterMkLst>
        <pc:sldLayoutChg chg="del">
          <pc:chgData name="Jiang Jingyan" userId="5aa46e66a768d05e" providerId="LiveId" clId="{780BC2BE-372E-4085-A819-FA620A4552FA}" dt="2022-08-23T13:39:07.293" v="0" actId="2696"/>
          <pc:sldLayoutMkLst>
            <pc:docMk/>
            <pc:sldMasterMk cId="0" sldId="2147483648"/>
            <pc:sldLayoutMk cId="0" sldId="2147483649"/>
          </pc:sldLayoutMkLst>
        </pc:sldLayoutChg>
        <pc:sldLayoutChg chg="del">
          <pc:chgData name="Jiang Jingyan" userId="5aa46e66a768d05e" providerId="LiveId" clId="{780BC2BE-372E-4085-A819-FA620A4552FA}" dt="2022-08-23T13:39:07.294" v="1" actId="2696"/>
          <pc:sldLayoutMkLst>
            <pc:docMk/>
            <pc:sldMasterMk cId="0" sldId="2147483648"/>
            <pc:sldLayoutMk cId="0" sldId="2147483650"/>
          </pc:sldLayoutMkLst>
        </pc:sldLayoutChg>
        <pc:sldLayoutChg chg="del">
          <pc:chgData name="Jiang Jingyan" userId="5aa46e66a768d05e" providerId="LiveId" clId="{780BC2BE-372E-4085-A819-FA620A4552FA}" dt="2022-08-23T13:39:07.295" v="2" actId="2696"/>
          <pc:sldLayoutMkLst>
            <pc:docMk/>
            <pc:sldMasterMk cId="0" sldId="2147483648"/>
            <pc:sldLayoutMk cId="0" sldId="2147483651"/>
          </pc:sldLayoutMkLst>
        </pc:sldLayoutChg>
        <pc:sldLayoutChg chg="del">
          <pc:chgData name="Jiang Jingyan" userId="5aa46e66a768d05e" providerId="LiveId" clId="{780BC2BE-372E-4085-A819-FA620A4552FA}" dt="2022-08-23T13:39:07.295" v="3" actId="2696"/>
          <pc:sldLayoutMkLst>
            <pc:docMk/>
            <pc:sldMasterMk cId="0" sldId="2147483648"/>
            <pc:sldLayoutMk cId="0" sldId="2147483652"/>
          </pc:sldLayoutMkLst>
        </pc:sldLayoutChg>
        <pc:sldLayoutChg chg="del">
          <pc:chgData name="Jiang Jingyan" userId="5aa46e66a768d05e" providerId="LiveId" clId="{780BC2BE-372E-4085-A819-FA620A4552FA}" dt="2022-08-23T13:39:07.296" v="4" actId="2696"/>
          <pc:sldLayoutMkLst>
            <pc:docMk/>
            <pc:sldMasterMk cId="0" sldId="2147483648"/>
            <pc:sldLayoutMk cId="0" sldId="2147483653"/>
          </pc:sldLayoutMkLst>
        </pc:sldLayoutChg>
        <pc:sldLayoutChg chg="del">
          <pc:chgData name="Jiang Jingyan" userId="5aa46e66a768d05e" providerId="LiveId" clId="{780BC2BE-372E-4085-A819-FA620A4552FA}" dt="2022-08-23T13:39:07.297" v="5" actId="2696"/>
          <pc:sldLayoutMkLst>
            <pc:docMk/>
            <pc:sldMasterMk cId="0" sldId="2147483648"/>
            <pc:sldLayoutMk cId="0" sldId="2147483654"/>
          </pc:sldLayoutMkLst>
        </pc:sldLayoutChg>
        <pc:sldLayoutChg chg="del">
          <pc:chgData name="Jiang Jingyan" userId="5aa46e66a768d05e" providerId="LiveId" clId="{780BC2BE-372E-4085-A819-FA620A4552FA}" dt="2022-08-23T13:39:07.297" v="6" actId="2696"/>
          <pc:sldLayoutMkLst>
            <pc:docMk/>
            <pc:sldMasterMk cId="0" sldId="2147483648"/>
            <pc:sldLayoutMk cId="0" sldId="2147483655"/>
          </pc:sldLayoutMkLst>
        </pc:sldLayoutChg>
        <pc:sldLayoutChg chg="del">
          <pc:chgData name="Jiang Jingyan" userId="5aa46e66a768d05e" providerId="LiveId" clId="{780BC2BE-372E-4085-A819-FA620A4552FA}" dt="2022-08-23T13:39:07.298" v="7" actId="2696"/>
          <pc:sldLayoutMkLst>
            <pc:docMk/>
            <pc:sldMasterMk cId="0" sldId="2147483648"/>
            <pc:sldLayoutMk cId="0" sldId="2147483656"/>
          </pc:sldLayoutMkLst>
        </pc:sldLayoutChg>
        <pc:sldLayoutChg chg="del">
          <pc:chgData name="Jiang Jingyan" userId="5aa46e66a768d05e" providerId="LiveId" clId="{780BC2BE-372E-4085-A819-FA620A4552FA}" dt="2022-08-23T13:39:07.299" v="8" actId="2696"/>
          <pc:sldLayoutMkLst>
            <pc:docMk/>
            <pc:sldMasterMk cId="0" sldId="2147483648"/>
            <pc:sldLayoutMk cId="0" sldId="2147483657"/>
          </pc:sldLayoutMkLst>
        </pc:sldLayoutChg>
        <pc:sldLayoutChg chg="del">
          <pc:chgData name="Jiang Jingyan" userId="5aa46e66a768d05e" providerId="LiveId" clId="{780BC2BE-372E-4085-A819-FA620A4552FA}" dt="2022-08-23T13:39:07.299" v="9" actId="2696"/>
          <pc:sldLayoutMkLst>
            <pc:docMk/>
            <pc:sldMasterMk cId="0" sldId="2147483648"/>
            <pc:sldLayoutMk cId="0" sldId="2147483658"/>
          </pc:sldLayoutMkLst>
        </pc:sldLayoutChg>
        <pc:sldLayoutChg chg="del">
          <pc:chgData name="Jiang Jingyan" userId="5aa46e66a768d05e" providerId="LiveId" clId="{780BC2BE-372E-4085-A819-FA620A4552FA}" dt="2022-08-23T13:39:07.300" v="10" actId="2696"/>
          <pc:sldLayoutMkLst>
            <pc:docMk/>
            <pc:sldMasterMk cId="0" sldId="2147483648"/>
            <pc:sldLayoutMk cId="0" sldId="2147483659"/>
          </pc:sldLayoutMkLst>
        </pc:sldLayoutChg>
      </pc:sldMasterChg>
      <pc:sldMasterChg chg="del delSldLayout">
        <pc:chgData name="Jiang Jingyan" userId="5aa46e66a768d05e" providerId="LiveId" clId="{780BC2BE-372E-4085-A819-FA620A4552FA}" dt="2022-08-23T13:39:07.321" v="41" actId="2696"/>
        <pc:sldMasterMkLst>
          <pc:docMk/>
          <pc:sldMasterMk cId="0" sldId="2147483660"/>
        </pc:sldMasterMkLst>
        <pc:sldLayoutChg chg="del">
          <pc:chgData name="Jiang Jingyan" userId="5aa46e66a768d05e" providerId="LiveId" clId="{780BC2BE-372E-4085-A819-FA620A4552FA}" dt="2022-08-23T13:39:07.313" v="28" actId="2696"/>
          <pc:sldLayoutMkLst>
            <pc:docMk/>
            <pc:sldMasterMk cId="0" sldId="2147483660"/>
            <pc:sldLayoutMk cId="0" sldId="2147483661"/>
          </pc:sldLayoutMkLst>
        </pc:sldLayoutChg>
        <pc:sldLayoutChg chg="del">
          <pc:chgData name="Jiang Jingyan" userId="5aa46e66a768d05e" providerId="LiveId" clId="{780BC2BE-372E-4085-A819-FA620A4552FA}" dt="2022-08-23T13:39:07.314" v="29" actId="2696"/>
          <pc:sldLayoutMkLst>
            <pc:docMk/>
            <pc:sldMasterMk cId="0" sldId="2147483660"/>
            <pc:sldLayoutMk cId="0" sldId="2147483662"/>
          </pc:sldLayoutMkLst>
        </pc:sldLayoutChg>
        <pc:sldLayoutChg chg="del">
          <pc:chgData name="Jiang Jingyan" userId="5aa46e66a768d05e" providerId="LiveId" clId="{780BC2BE-372E-4085-A819-FA620A4552FA}" dt="2022-08-23T13:39:07.314" v="30" actId="2696"/>
          <pc:sldLayoutMkLst>
            <pc:docMk/>
            <pc:sldMasterMk cId="0" sldId="2147483660"/>
            <pc:sldLayoutMk cId="0" sldId="2147483663"/>
          </pc:sldLayoutMkLst>
        </pc:sldLayoutChg>
        <pc:sldLayoutChg chg="del">
          <pc:chgData name="Jiang Jingyan" userId="5aa46e66a768d05e" providerId="LiveId" clId="{780BC2BE-372E-4085-A819-FA620A4552FA}" dt="2022-08-23T13:39:07.315" v="31" actId="2696"/>
          <pc:sldLayoutMkLst>
            <pc:docMk/>
            <pc:sldMasterMk cId="0" sldId="2147483660"/>
            <pc:sldLayoutMk cId="0" sldId="2147483664"/>
          </pc:sldLayoutMkLst>
        </pc:sldLayoutChg>
        <pc:sldLayoutChg chg="del">
          <pc:chgData name="Jiang Jingyan" userId="5aa46e66a768d05e" providerId="LiveId" clId="{780BC2BE-372E-4085-A819-FA620A4552FA}" dt="2022-08-23T13:39:07.316" v="32" actId="2696"/>
          <pc:sldLayoutMkLst>
            <pc:docMk/>
            <pc:sldMasterMk cId="0" sldId="2147483660"/>
            <pc:sldLayoutMk cId="0" sldId="2147483665"/>
          </pc:sldLayoutMkLst>
        </pc:sldLayoutChg>
        <pc:sldLayoutChg chg="del">
          <pc:chgData name="Jiang Jingyan" userId="5aa46e66a768d05e" providerId="LiveId" clId="{780BC2BE-372E-4085-A819-FA620A4552FA}" dt="2022-08-23T13:39:07.316" v="33" actId="2696"/>
          <pc:sldLayoutMkLst>
            <pc:docMk/>
            <pc:sldMasterMk cId="0" sldId="2147483660"/>
            <pc:sldLayoutMk cId="0" sldId="2147483666"/>
          </pc:sldLayoutMkLst>
        </pc:sldLayoutChg>
        <pc:sldLayoutChg chg="del">
          <pc:chgData name="Jiang Jingyan" userId="5aa46e66a768d05e" providerId="LiveId" clId="{780BC2BE-372E-4085-A819-FA620A4552FA}" dt="2022-08-23T13:39:07.317" v="34" actId="2696"/>
          <pc:sldLayoutMkLst>
            <pc:docMk/>
            <pc:sldMasterMk cId="0" sldId="2147483660"/>
            <pc:sldLayoutMk cId="0" sldId="2147483667"/>
          </pc:sldLayoutMkLst>
        </pc:sldLayoutChg>
        <pc:sldLayoutChg chg="del">
          <pc:chgData name="Jiang Jingyan" userId="5aa46e66a768d05e" providerId="LiveId" clId="{780BC2BE-372E-4085-A819-FA620A4552FA}" dt="2022-08-23T13:39:07.317" v="35" actId="2696"/>
          <pc:sldLayoutMkLst>
            <pc:docMk/>
            <pc:sldMasterMk cId="0" sldId="2147483660"/>
            <pc:sldLayoutMk cId="0" sldId="2147483668"/>
          </pc:sldLayoutMkLst>
        </pc:sldLayoutChg>
        <pc:sldLayoutChg chg="del">
          <pc:chgData name="Jiang Jingyan" userId="5aa46e66a768d05e" providerId="LiveId" clId="{780BC2BE-372E-4085-A819-FA620A4552FA}" dt="2022-08-23T13:39:07.318" v="36" actId="2696"/>
          <pc:sldLayoutMkLst>
            <pc:docMk/>
            <pc:sldMasterMk cId="0" sldId="2147483660"/>
            <pc:sldLayoutMk cId="0" sldId="2147483669"/>
          </pc:sldLayoutMkLst>
        </pc:sldLayoutChg>
        <pc:sldLayoutChg chg="del">
          <pc:chgData name="Jiang Jingyan" userId="5aa46e66a768d05e" providerId="LiveId" clId="{780BC2BE-372E-4085-A819-FA620A4552FA}" dt="2022-08-23T13:39:07.318" v="37" actId="2696"/>
          <pc:sldLayoutMkLst>
            <pc:docMk/>
            <pc:sldMasterMk cId="0" sldId="2147483660"/>
            <pc:sldLayoutMk cId="0" sldId="2147483670"/>
          </pc:sldLayoutMkLst>
        </pc:sldLayoutChg>
        <pc:sldLayoutChg chg="del">
          <pc:chgData name="Jiang Jingyan" userId="5aa46e66a768d05e" providerId="LiveId" clId="{780BC2BE-372E-4085-A819-FA620A4552FA}" dt="2022-08-23T13:39:07.319" v="38" actId="2696"/>
          <pc:sldLayoutMkLst>
            <pc:docMk/>
            <pc:sldMasterMk cId="0" sldId="2147483660"/>
            <pc:sldLayoutMk cId="0" sldId="2147483671"/>
          </pc:sldLayoutMkLst>
        </pc:sldLayoutChg>
        <pc:sldLayoutChg chg="del">
          <pc:chgData name="Jiang Jingyan" userId="5aa46e66a768d05e" providerId="LiveId" clId="{780BC2BE-372E-4085-A819-FA620A4552FA}" dt="2022-08-23T13:39:07.320" v="39" actId="2696"/>
          <pc:sldLayoutMkLst>
            <pc:docMk/>
            <pc:sldMasterMk cId="0" sldId="2147483660"/>
            <pc:sldLayoutMk cId="0" sldId="2147483672"/>
          </pc:sldLayoutMkLst>
        </pc:sldLayoutChg>
        <pc:sldLayoutChg chg="del">
          <pc:chgData name="Jiang Jingyan" userId="5aa46e66a768d05e" providerId="LiveId" clId="{780BC2BE-372E-4085-A819-FA620A4552FA}" dt="2022-08-23T13:39:07.320" v="40" actId="2696"/>
          <pc:sldLayoutMkLst>
            <pc:docMk/>
            <pc:sldMasterMk cId="0" sldId="2147483660"/>
            <pc:sldLayoutMk cId="0" sldId="2147483673"/>
          </pc:sldLayoutMkLst>
        </pc:sldLayoutChg>
      </pc:sldMasterChg>
      <pc:sldMasterChg chg="del delSldLayout">
        <pc:chgData name="Jiang Jingyan" userId="5aa46e66a768d05e" providerId="LiveId" clId="{780BC2BE-372E-4085-A819-FA620A4552FA}" dt="2022-08-23T13:39:07.331" v="53" actId="2696"/>
        <pc:sldMasterMkLst>
          <pc:docMk/>
          <pc:sldMasterMk cId="0" sldId="2147483674"/>
        </pc:sldMasterMkLst>
        <pc:sldLayoutChg chg="del">
          <pc:chgData name="Jiang Jingyan" userId="5aa46e66a768d05e" providerId="LiveId" clId="{780BC2BE-372E-4085-A819-FA620A4552FA}" dt="2022-08-23T13:39:07.328" v="50" actId="2696"/>
          <pc:sldLayoutMkLst>
            <pc:docMk/>
            <pc:sldMasterMk cId="0" sldId="2147483674"/>
            <pc:sldLayoutMk cId="0" sldId="2147483675"/>
          </pc:sldLayoutMkLst>
        </pc:sldLayoutChg>
        <pc:sldLayoutChg chg="del">
          <pc:chgData name="Jiang Jingyan" userId="5aa46e66a768d05e" providerId="LiveId" clId="{780BC2BE-372E-4085-A819-FA620A4552FA}" dt="2022-08-23T13:39:07.328" v="51" actId="2696"/>
          <pc:sldLayoutMkLst>
            <pc:docMk/>
            <pc:sldMasterMk cId="0" sldId="2147483674"/>
            <pc:sldLayoutMk cId="0" sldId="2147483676"/>
          </pc:sldLayoutMkLst>
        </pc:sldLayoutChg>
        <pc:sldLayoutChg chg="del">
          <pc:chgData name="Jiang Jingyan" userId="5aa46e66a768d05e" providerId="LiveId" clId="{780BC2BE-372E-4085-A819-FA620A4552FA}" dt="2022-08-23T13:39:07.329" v="52" actId="2696"/>
          <pc:sldLayoutMkLst>
            <pc:docMk/>
            <pc:sldMasterMk cId="0" sldId="2147483674"/>
            <pc:sldLayoutMk cId="0" sldId="2147483677"/>
          </pc:sldLayoutMkLst>
        </pc:sldLayoutChg>
      </pc:sldMasterChg>
      <pc:sldMasterChg chg="del delSldLayout">
        <pc:chgData name="Jiang Jingyan" userId="5aa46e66a768d05e" providerId="LiveId" clId="{780BC2BE-372E-4085-A819-FA620A4552FA}" dt="2022-08-23T13:39:07.340" v="67" actId="2696"/>
        <pc:sldMasterMkLst>
          <pc:docMk/>
          <pc:sldMasterMk cId="0" sldId="2147483678"/>
        </pc:sldMasterMkLst>
        <pc:sldLayoutChg chg="del">
          <pc:chgData name="Jiang Jingyan" userId="5aa46e66a768d05e" providerId="LiveId" clId="{780BC2BE-372E-4085-A819-FA620A4552FA}" dt="2022-08-23T13:39:07.331" v="54" actId="2696"/>
          <pc:sldLayoutMkLst>
            <pc:docMk/>
            <pc:sldMasterMk cId="0" sldId="2147483678"/>
            <pc:sldLayoutMk cId="0" sldId="2147483679"/>
          </pc:sldLayoutMkLst>
        </pc:sldLayoutChg>
        <pc:sldLayoutChg chg="del">
          <pc:chgData name="Jiang Jingyan" userId="5aa46e66a768d05e" providerId="LiveId" clId="{780BC2BE-372E-4085-A819-FA620A4552FA}" dt="2022-08-23T13:39:07.332" v="55" actId="2696"/>
          <pc:sldLayoutMkLst>
            <pc:docMk/>
            <pc:sldMasterMk cId="0" sldId="2147483678"/>
            <pc:sldLayoutMk cId="0" sldId="2147483680"/>
          </pc:sldLayoutMkLst>
        </pc:sldLayoutChg>
        <pc:sldLayoutChg chg="del">
          <pc:chgData name="Jiang Jingyan" userId="5aa46e66a768d05e" providerId="LiveId" clId="{780BC2BE-372E-4085-A819-FA620A4552FA}" dt="2022-08-23T13:39:07.332" v="56" actId="2696"/>
          <pc:sldLayoutMkLst>
            <pc:docMk/>
            <pc:sldMasterMk cId="0" sldId="2147483678"/>
            <pc:sldLayoutMk cId="0" sldId="2147483681"/>
          </pc:sldLayoutMkLst>
        </pc:sldLayoutChg>
        <pc:sldLayoutChg chg="del">
          <pc:chgData name="Jiang Jingyan" userId="5aa46e66a768d05e" providerId="LiveId" clId="{780BC2BE-372E-4085-A819-FA620A4552FA}" dt="2022-08-23T13:39:07.333" v="57" actId="2696"/>
          <pc:sldLayoutMkLst>
            <pc:docMk/>
            <pc:sldMasterMk cId="0" sldId="2147483678"/>
            <pc:sldLayoutMk cId="0" sldId="2147483682"/>
          </pc:sldLayoutMkLst>
        </pc:sldLayoutChg>
        <pc:sldLayoutChg chg="del">
          <pc:chgData name="Jiang Jingyan" userId="5aa46e66a768d05e" providerId="LiveId" clId="{780BC2BE-372E-4085-A819-FA620A4552FA}" dt="2022-08-23T13:39:07.334" v="58" actId="2696"/>
          <pc:sldLayoutMkLst>
            <pc:docMk/>
            <pc:sldMasterMk cId="0" sldId="2147483678"/>
            <pc:sldLayoutMk cId="0" sldId="2147483683"/>
          </pc:sldLayoutMkLst>
        </pc:sldLayoutChg>
        <pc:sldLayoutChg chg="del">
          <pc:chgData name="Jiang Jingyan" userId="5aa46e66a768d05e" providerId="LiveId" clId="{780BC2BE-372E-4085-A819-FA620A4552FA}" dt="2022-08-23T13:39:07.334" v="59" actId="2696"/>
          <pc:sldLayoutMkLst>
            <pc:docMk/>
            <pc:sldMasterMk cId="0" sldId="2147483678"/>
            <pc:sldLayoutMk cId="0" sldId="2147483684"/>
          </pc:sldLayoutMkLst>
        </pc:sldLayoutChg>
        <pc:sldLayoutChg chg="del">
          <pc:chgData name="Jiang Jingyan" userId="5aa46e66a768d05e" providerId="LiveId" clId="{780BC2BE-372E-4085-A819-FA620A4552FA}" dt="2022-08-23T13:39:07.335" v="60" actId="2696"/>
          <pc:sldLayoutMkLst>
            <pc:docMk/>
            <pc:sldMasterMk cId="0" sldId="2147483678"/>
            <pc:sldLayoutMk cId="0" sldId="2147483685"/>
          </pc:sldLayoutMkLst>
        </pc:sldLayoutChg>
        <pc:sldLayoutChg chg="del">
          <pc:chgData name="Jiang Jingyan" userId="5aa46e66a768d05e" providerId="LiveId" clId="{780BC2BE-372E-4085-A819-FA620A4552FA}" dt="2022-08-23T13:39:07.335" v="61" actId="2696"/>
          <pc:sldLayoutMkLst>
            <pc:docMk/>
            <pc:sldMasterMk cId="0" sldId="2147483678"/>
            <pc:sldLayoutMk cId="0" sldId="2147483686"/>
          </pc:sldLayoutMkLst>
        </pc:sldLayoutChg>
        <pc:sldLayoutChg chg="del">
          <pc:chgData name="Jiang Jingyan" userId="5aa46e66a768d05e" providerId="LiveId" clId="{780BC2BE-372E-4085-A819-FA620A4552FA}" dt="2022-08-23T13:39:07.336" v="62" actId="2696"/>
          <pc:sldLayoutMkLst>
            <pc:docMk/>
            <pc:sldMasterMk cId="0" sldId="2147483678"/>
            <pc:sldLayoutMk cId="0" sldId="2147483687"/>
          </pc:sldLayoutMkLst>
        </pc:sldLayoutChg>
        <pc:sldLayoutChg chg="del">
          <pc:chgData name="Jiang Jingyan" userId="5aa46e66a768d05e" providerId="LiveId" clId="{780BC2BE-372E-4085-A819-FA620A4552FA}" dt="2022-08-23T13:39:07.336" v="63" actId="2696"/>
          <pc:sldLayoutMkLst>
            <pc:docMk/>
            <pc:sldMasterMk cId="0" sldId="2147483678"/>
            <pc:sldLayoutMk cId="0" sldId="2147483688"/>
          </pc:sldLayoutMkLst>
        </pc:sldLayoutChg>
        <pc:sldLayoutChg chg="del">
          <pc:chgData name="Jiang Jingyan" userId="5aa46e66a768d05e" providerId="LiveId" clId="{780BC2BE-372E-4085-A819-FA620A4552FA}" dt="2022-08-23T13:39:07.337" v="64" actId="2696"/>
          <pc:sldLayoutMkLst>
            <pc:docMk/>
            <pc:sldMasterMk cId="0" sldId="2147483678"/>
            <pc:sldLayoutMk cId="0" sldId="2147483689"/>
          </pc:sldLayoutMkLst>
        </pc:sldLayoutChg>
        <pc:sldLayoutChg chg="del">
          <pc:chgData name="Jiang Jingyan" userId="5aa46e66a768d05e" providerId="LiveId" clId="{780BC2BE-372E-4085-A819-FA620A4552FA}" dt="2022-08-23T13:39:07.338" v="65" actId="2696"/>
          <pc:sldLayoutMkLst>
            <pc:docMk/>
            <pc:sldMasterMk cId="0" sldId="2147483678"/>
            <pc:sldLayoutMk cId="0" sldId="2147483690"/>
          </pc:sldLayoutMkLst>
        </pc:sldLayoutChg>
        <pc:sldLayoutChg chg="del">
          <pc:chgData name="Jiang Jingyan" userId="5aa46e66a768d05e" providerId="LiveId" clId="{780BC2BE-372E-4085-A819-FA620A4552FA}" dt="2022-08-23T13:39:07.339" v="66" actId="2696"/>
          <pc:sldLayoutMkLst>
            <pc:docMk/>
            <pc:sldMasterMk cId="0" sldId="2147483678"/>
            <pc:sldLayoutMk cId="0" sldId="2147483691"/>
          </pc:sldLayoutMkLst>
        </pc:sldLayoutChg>
      </pc:sldMasterChg>
      <pc:sldMasterChg chg="del delSldLayout">
        <pc:chgData name="Jiang Jingyan" userId="5aa46e66a768d05e" providerId="LiveId" clId="{780BC2BE-372E-4085-A819-FA620A4552FA}" dt="2022-08-23T13:39:07.313" v="27" actId="2696"/>
        <pc:sldMasterMkLst>
          <pc:docMk/>
          <pc:sldMasterMk cId="0" sldId="2147483692"/>
        </pc:sldMasterMkLst>
        <pc:sldLayoutChg chg="del">
          <pc:chgData name="Jiang Jingyan" userId="5aa46e66a768d05e" providerId="LiveId" clId="{780BC2BE-372E-4085-A819-FA620A4552FA}" dt="2022-08-23T13:39:07.302" v="12" actId="2696"/>
          <pc:sldLayoutMkLst>
            <pc:docMk/>
            <pc:sldMasterMk cId="0" sldId="2147483692"/>
            <pc:sldLayoutMk cId="0" sldId="2147483693"/>
          </pc:sldLayoutMkLst>
        </pc:sldLayoutChg>
        <pc:sldLayoutChg chg="del">
          <pc:chgData name="Jiang Jingyan" userId="5aa46e66a768d05e" providerId="LiveId" clId="{780BC2BE-372E-4085-A819-FA620A4552FA}" dt="2022-08-23T13:39:07.303" v="13" actId="2696"/>
          <pc:sldLayoutMkLst>
            <pc:docMk/>
            <pc:sldMasterMk cId="0" sldId="2147483692"/>
            <pc:sldLayoutMk cId="0" sldId="2147483694"/>
          </pc:sldLayoutMkLst>
        </pc:sldLayoutChg>
        <pc:sldLayoutChg chg="del">
          <pc:chgData name="Jiang Jingyan" userId="5aa46e66a768d05e" providerId="LiveId" clId="{780BC2BE-372E-4085-A819-FA620A4552FA}" dt="2022-08-23T13:39:07.303" v="14" actId="2696"/>
          <pc:sldLayoutMkLst>
            <pc:docMk/>
            <pc:sldMasterMk cId="0" sldId="2147483692"/>
            <pc:sldLayoutMk cId="0" sldId="2147483695"/>
          </pc:sldLayoutMkLst>
        </pc:sldLayoutChg>
        <pc:sldLayoutChg chg="del">
          <pc:chgData name="Jiang Jingyan" userId="5aa46e66a768d05e" providerId="LiveId" clId="{780BC2BE-372E-4085-A819-FA620A4552FA}" dt="2022-08-23T13:39:07.304" v="15" actId="2696"/>
          <pc:sldLayoutMkLst>
            <pc:docMk/>
            <pc:sldMasterMk cId="0" sldId="2147483692"/>
            <pc:sldLayoutMk cId="0" sldId="2147483696"/>
          </pc:sldLayoutMkLst>
        </pc:sldLayoutChg>
        <pc:sldLayoutChg chg="del">
          <pc:chgData name="Jiang Jingyan" userId="5aa46e66a768d05e" providerId="LiveId" clId="{780BC2BE-372E-4085-A819-FA620A4552FA}" dt="2022-08-23T13:39:07.305" v="16" actId="2696"/>
          <pc:sldLayoutMkLst>
            <pc:docMk/>
            <pc:sldMasterMk cId="0" sldId="2147483692"/>
            <pc:sldLayoutMk cId="0" sldId="2147483697"/>
          </pc:sldLayoutMkLst>
        </pc:sldLayoutChg>
        <pc:sldLayoutChg chg="del">
          <pc:chgData name="Jiang Jingyan" userId="5aa46e66a768d05e" providerId="LiveId" clId="{780BC2BE-372E-4085-A819-FA620A4552FA}" dt="2022-08-23T13:39:07.305" v="17" actId="2696"/>
          <pc:sldLayoutMkLst>
            <pc:docMk/>
            <pc:sldMasterMk cId="0" sldId="2147483692"/>
            <pc:sldLayoutMk cId="0" sldId="2147483698"/>
          </pc:sldLayoutMkLst>
        </pc:sldLayoutChg>
        <pc:sldLayoutChg chg="del">
          <pc:chgData name="Jiang Jingyan" userId="5aa46e66a768d05e" providerId="LiveId" clId="{780BC2BE-372E-4085-A819-FA620A4552FA}" dt="2022-08-23T13:39:07.306" v="18" actId="2696"/>
          <pc:sldLayoutMkLst>
            <pc:docMk/>
            <pc:sldMasterMk cId="0" sldId="2147483692"/>
            <pc:sldLayoutMk cId="0" sldId="2147483699"/>
          </pc:sldLayoutMkLst>
        </pc:sldLayoutChg>
        <pc:sldLayoutChg chg="del">
          <pc:chgData name="Jiang Jingyan" userId="5aa46e66a768d05e" providerId="LiveId" clId="{780BC2BE-372E-4085-A819-FA620A4552FA}" dt="2022-08-23T13:39:07.306" v="19" actId="2696"/>
          <pc:sldLayoutMkLst>
            <pc:docMk/>
            <pc:sldMasterMk cId="0" sldId="2147483692"/>
            <pc:sldLayoutMk cId="0" sldId="2147483700"/>
          </pc:sldLayoutMkLst>
        </pc:sldLayoutChg>
        <pc:sldLayoutChg chg="del">
          <pc:chgData name="Jiang Jingyan" userId="5aa46e66a768d05e" providerId="LiveId" clId="{780BC2BE-372E-4085-A819-FA620A4552FA}" dt="2022-08-23T13:39:07.307" v="20" actId="2696"/>
          <pc:sldLayoutMkLst>
            <pc:docMk/>
            <pc:sldMasterMk cId="0" sldId="2147483692"/>
            <pc:sldLayoutMk cId="0" sldId="2147483701"/>
          </pc:sldLayoutMkLst>
        </pc:sldLayoutChg>
        <pc:sldLayoutChg chg="del">
          <pc:chgData name="Jiang Jingyan" userId="5aa46e66a768d05e" providerId="LiveId" clId="{780BC2BE-372E-4085-A819-FA620A4552FA}" dt="2022-08-23T13:39:07.307" v="21" actId="2696"/>
          <pc:sldLayoutMkLst>
            <pc:docMk/>
            <pc:sldMasterMk cId="0" sldId="2147483692"/>
            <pc:sldLayoutMk cId="0" sldId="2147483702"/>
          </pc:sldLayoutMkLst>
        </pc:sldLayoutChg>
        <pc:sldLayoutChg chg="del">
          <pc:chgData name="Jiang Jingyan" userId="5aa46e66a768d05e" providerId="LiveId" clId="{780BC2BE-372E-4085-A819-FA620A4552FA}" dt="2022-08-23T13:39:07.308" v="22" actId="2696"/>
          <pc:sldLayoutMkLst>
            <pc:docMk/>
            <pc:sldMasterMk cId="0" sldId="2147483692"/>
            <pc:sldLayoutMk cId="0" sldId="2147483703"/>
          </pc:sldLayoutMkLst>
        </pc:sldLayoutChg>
        <pc:sldLayoutChg chg="del">
          <pc:chgData name="Jiang Jingyan" userId="5aa46e66a768d05e" providerId="LiveId" clId="{780BC2BE-372E-4085-A819-FA620A4552FA}" dt="2022-08-23T13:39:07.309" v="23" actId="2696"/>
          <pc:sldLayoutMkLst>
            <pc:docMk/>
            <pc:sldMasterMk cId="0" sldId="2147483692"/>
            <pc:sldLayoutMk cId="0" sldId="2147483704"/>
          </pc:sldLayoutMkLst>
        </pc:sldLayoutChg>
        <pc:sldLayoutChg chg="del">
          <pc:chgData name="Jiang Jingyan" userId="5aa46e66a768d05e" providerId="LiveId" clId="{780BC2BE-372E-4085-A819-FA620A4552FA}" dt="2022-08-23T13:39:07.309" v="24" actId="2696"/>
          <pc:sldLayoutMkLst>
            <pc:docMk/>
            <pc:sldMasterMk cId="0" sldId="2147483692"/>
            <pc:sldLayoutMk cId="0" sldId="2147483705"/>
          </pc:sldLayoutMkLst>
        </pc:sldLayoutChg>
        <pc:sldLayoutChg chg="del">
          <pc:chgData name="Jiang Jingyan" userId="5aa46e66a768d05e" providerId="LiveId" clId="{780BC2BE-372E-4085-A819-FA620A4552FA}" dt="2022-08-23T13:39:07.311" v="25" actId="2696"/>
          <pc:sldLayoutMkLst>
            <pc:docMk/>
            <pc:sldMasterMk cId="0" sldId="2147483692"/>
            <pc:sldLayoutMk cId="0" sldId="2147483706"/>
          </pc:sldLayoutMkLst>
        </pc:sldLayoutChg>
        <pc:sldLayoutChg chg="del">
          <pc:chgData name="Jiang Jingyan" userId="5aa46e66a768d05e" providerId="LiveId" clId="{780BC2BE-372E-4085-A819-FA620A4552FA}" dt="2022-08-23T13:39:07.311" v="26" actId="2696"/>
          <pc:sldLayoutMkLst>
            <pc:docMk/>
            <pc:sldMasterMk cId="0" sldId="2147483692"/>
            <pc:sldLayoutMk cId="0" sldId="2147483707"/>
          </pc:sldLayoutMkLst>
        </pc:sldLayoutChg>
      </pc:sldMasterChg>
      <pc:sldMasterChg chg="del delSldLayout">
        <pc:chgData name="Jiang Jingyan" userId="5aa46e66a768d05e" providerId="LiveId" clId="{780BC2BE-372E-4085-A819-FA620A4552FA}" dt="2022-08-23T13:39:07.327" v="49" actId="2696"/>
        <pc:sldMasterMkLst>
          <pc:docMk/>
          <pc:sldMasterMk cId="0" sldId="2147483708"/>
        </pc:sldMasterMkLst>
        <pc:sldLayoutChg chg="del">
          <pc:chgData name="Jiang Jingyan" userId="5aa46e66a768d05e" providerId="LiveId" clId="{780BC2BE-372E-4085-A819-FA620A4552FA}" dt="2022-08-23T13:39:07.322" v="42" actId="2696"/>
          <pc:sldLayoutMkLst>
            <pc:docMk/>
            <pc:sldMasterMk cId="0" sldId="2147483708"/>
            <pc:sldLayoutMk cId="0" sldId="2147483709"/>
          </pc:sldLayoutMkLst>
        </pc:sldLayoutChg>
        <pc:sldLayoutChg chg="del">
          <pc:chgData name="Jiang Jingyan" userId="5aa46e66a768d05e" providerId="LiveId" clId="{780BC2BE-372E-4085-A819-FA620A4552FA}" dt="2022-08-23T13:39:07.323" v="43" actId="2696"/>
          <pc:sldLayoutMkLst>
            <pc:docMk/>
            <pc:sldMasterMk cId="0" sldId="2147483708"/>
            <pc:sldLayoutMk cId="0" sldId="2147483710"/>
          </pc:sldLayoutMkLst>
        </pc:sldLayoutChg>
        <pc:sldLayoutChg chg="del">
          <pc:chgData name="Jiang Jingyan" userId="5aa46e66a768d05e" providerId="LiveId" clId="{780BC2BE-372E-4085-A819-FA620A4552FA}" dt="2022-08-23T13:39:07.323" v="44" actId="2696"/>
          <pc:sldLayoutMkLst>
            <pc:docMk/>
            <pc:sldMasterMk cId="0" sldId="2147483708"/>
            <pc:sldLayoutMk cId="0" sldId="2147483711"/>
          </pc:sldLayoutMkLst>
        </pc:sldLayoutChg>
        <pc:sldLayoutChg chg="del">
          <pc:chgData name="Jiang Jingyan" userId="5aa46e66a768d05e" providerId="LiveId" clId="{780BC2BE-372E-4085-A819-FA620A4552FA}" dt="2022-08-23T13:39:07.324" v="45" actId="2696"/>
          <pc:sldLayoutMkLst>
            <pc:docMk/>
            <pc:sldMasterMk cId="0" sldId="2147483708"/>
            <pc:sldLayoutMk cId="0" sldId="2147483712"/>
          </pc:sldLayoutMkLst>
        </pc:sldLayoutChg>
        <pc:sldLayoutChg chg="del">
          <pc:chgData name="Jiang Jingyan" userId="5aa46e66a768d05e" providerId="LiveId" clId="{780BC2BE-372E-4085-A819-FA620A4552FA}" dt="2022-08-23T13:39:07.324" v="46" actId="2696"/>
          <pc:sldLayoutMkLst>
            <pc:docMk/>
            <pc:sldMasterMk cId="0" sldId="2147483708"/>
            <pc:sldLayoutMk cId="0" sldId="2147483713"/>
          </pc:sldLayoutMkLst>
        </pc:sldLayoutChg>
        <pc:sldLayoutChg chg="del">
          <pc:chgData name="Jiang Jingyan" userId="5aa46e66a768d05e" providerId="LiveId" clId="{780BC2BE-372E-4085-A819-FA620A4552FA}" dt="2022-08-23T13:39:07.325" v="47" actId="2696"/>
          <pc:sldLayoutMkLst>
            <pc:docMk/>
            <pc:sldMasterMk cId="0" sldId="2147483708"/>
            <pc:sldLayoutMk cId="0" sldId="2147483714"/>
          </pc:sldLayoutMkLst>
        </pc:sldLayoutChg>
        <pc:sldLayoutChg chg="del">
          <pc:chgData name="Jiang Jingyan" userId="5aa46e66a768d05e" providerId="LiveId" clId="{780BC2BE-372E-4085-A819-FA620A4552FA}" dt="2022-08-23T13:39:07.326" v="48" actId="2696"/>
          <pc:sldLayoutMkLst>
            <pc:docMk/>
            <pc:sldMasterMk cId="0" sldId="2147483708"/>
            <pc:sldLayoutMk cId="0" sldId="2147483715"/>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E262-42ED-96D4-D21402B215D9}"/>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E262-42ED-96D4-D21402B215D9}"/>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E262-42ED-96D4-D21402B215D9}"/>
              </c:ext>
            </c:extLst>
          </c:dPt>
          <c:dPt>
            <c:idx val="3"/>
            <c:bubble3D val="0"/>
            <c:extLst>
              <c:ext xmlns:c16="http://schemas.microsoft.com/office/drawing/2014/chart" uri="{C3380CC4-5D6E-409C-BE32-E72D297353CC}">
                <c16:uniqueId val="{00000007-E262-42ED-96D4-D21402B215D9}"/>
              </c:ext>
            </c:extLst>
          </c:dPt>
          <c:dLbls>
            <c:dLbl>
              <c:idx val="0"/>
              <c:layout>
                <c:manualLayout>
                  <c:x val="-0.109536533264733"/>
                  <c:y val="0.23381766454903899"/>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共享性</a:t>
                    </a:r>
                  </a:p>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E262-42ED-96D4-D21402B215D9}"/>
                </c:ext>
              </c:extLst>
            </c:dLbl>
            <c:dLbl>
              <c:idx val="1"/>
              <c:layout>
                <c:manualLayout>
                  <c:x val="-1.00900439009847E-2"/>
                  <c:y val="-0.20740181803510099"/>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可适配性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E262-42ED-96D4-D21402B215D9}"/>
                </c:ext>
              </c:extLst>
            </c:dLbl>
            <c:dLbl>
              <c:idx val="2"/>
              <c:layout>
                <c:manualLayout>
                  <c:x val="0.13045817144945401"/>
                  <c:y val="0.21426031267601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负载均衡</a:t>
                    </a:r>
                    <a:endParaRPr lang="zh-CN" altLang="en-US" sz="1400" dirty="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4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E262-42ED-96D4-D21402B215D9}"/>
                </c:ext>
              </c:extLst>
            </c:dLbl>
            <c:dLbl>
              <c:idx val="3"/>
              <c:delete val="1"/>
              <c:extLst>
                <c:ext xmlns:c15="http://schemas.microsoft.com/office/drawing/2012/chart" uri="{CE6537A1-D6FC-4f65-9D91-7224C49458BB}"/>
                <c:ext xmlns:c16="http://schemas.microsoft.com/office/drawing/2014/chart" uri="{C3380CC4-5D6E-409C-BE32-E72D297353CC}">
                  <c16:uniqueId val="{00000007-E262-42ED-96D4-D21402B215D9}"/>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0.33000000000000101</c:v>
                </c:pt>
                <c:pt idx="1">
                  <c:v>0.33000000000000101</c:v>
                </c:pt>
                <c:pt idx="2">
                  <c:v>0.34</c:v>
                </c:pt>
              </c:numCache>
            </c:numRef>
          </c:val>
          <c:extLst>
            <c:ext xmlns:c16="http://schemas.microsoft.com/office/drawing/2014/chart" uri="{C3380CC4-5D6E-409C-BE32-E72D297353CC}">
              <c16:uniqueId val="{00000008-E262-42ED-96D4-D21402B215D9}"/>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4375-4D65-A727-1274A70719F4}"/>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4375-4D65-A727-1274A70719F4}"/>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4375-4D65-A727-1274A70719F4}"/>
              </c:ext>
            </c:extLst>
          </c:dPt>
          <c:dPt>
            <c:idx val="3"/>
            <c:bubble3D val="0"/>
            <c:extLst>
              <c:ext xmlns:c16="http://schemas.microsoft.com/office/drawing/2014/chart" uri="{C3380CC4-5D6E-409C-BE32-E72D297353CC}">
                <c16:uniqueId val="{00000007-4375-4D65-A727-1274A70719F4}"/>
              </c:ext>
            </c:extLst>
          </c:dPt>
          <c:dLbls>
            <c:dLbl>
              <c:idx val="0"/>
              <c:layout>
                <c:manualLayout>
                  <c:x val="-0.17802871565101899"/>
                  <c:y val="0.19163500230323199"/>
                </c:manualLayout>
              </c:layout>
              <c:tx>
                <c:rich>
                  <a:bodyPr rot="0" spcFirstLastPara="0" vertOverflow="ellipsis" vert="horz" wrap="square" lIns="38100" tIns="19050" rIns="38100" bIns="19050" anchor="ctr" anchorCtr="1"/>
                  <a:lstStyle/>
                  <a:p>
                    <a:pPr>
                      <a:defRPr lang="zh-CN" sz="24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rgbClr val="FF0000"/>
                        </a:solidFill>
                      </a:rPr>
                      <a:t>高可靠性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375-4D65-A727-1274A70719F4}"/>
                </c:ext>
              </c:extLst>
            </c:dLbl>
            <c:dLbl>
              <c:idx val="1"/>
              <c:layout>
                <c:manualLayout>
                  <c:x val="-1.0298403317542599E-2"/>
                  <c:y val="-0.168309623901338"/>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b="1" i="0" u="none" strike="noStrike" baseline="0" dirty="0">
                        <a:solidFill>
                          <a:schemeClr val="bg1"/>
                        </a:solidFill>
                      </a:rPr>
                      <a:t>高并发性</a:t>
                    </a:r>
                    <a:endParaRPr lang="zh-CN" altLang="en-US" sz="2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375-4D65-A727-1274A70719F4}"/>
                </c:ext>
              </c:extLst>
            </c:dLbl>
            <c:dLbl>
              <c:idx val="2"/>
              <c:layout>
                <c:manualLayout>
                  <c:x val="0.181775290964036"/>
                  <c:y val="0.199161331048787"/>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chemeClr val="bg1"/>
                        </a:solidFill>
                      </a:rPr>
                      <a:t>高可扩展性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375-4D65-A727-1274A70719F4}"/>
                </c:ext>
              </c:extLst>
            </c:dLbl>
            <c:dLbl>
              <c:idx val="3"/>
              <c:delete val="1"/>
              <c:extLst>
                <c:ext xmlns:c15="http://schemas.microsoft.com/office/drawing/2012/chart" uri="{CE6537A1-D6FC-4f65-9D91-7224C49458BB}"/>
                <c:ext xmlns:c16="http://schemas.microsoft.com/office/drawing/2014/chart" uri="{C3380CC4-5D6E-409C-BE32-E72D297353CC}">
                  <c16:uniqueId val="{00000007-4375-4D65-A727-1274A70719F4}"/>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4375-4D65-A727-1274A70719F4}"/>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AFE6-4FF0-9B98-4B226EAA590E}"/>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AFE6-4FF0-9B98-4B226EAA590E}"/>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AFE6-4FF0-9B98-4B226EAA590E}"/>
              </c:ext>
            </c:extLst>
          </c:dPt>
          <c:dPt>
            <c:idx val="3"/>
            <c:bubble3D val="0"/>
            <c:extLst>
              <c:ext xmlns:c16="http://schemas.microsoft.com/office/drawing/2014/chart" uri="{C3380CC4-5D6E-409C-BE32-E72D297353CC}">
                <c16:uniqueId val="{00000007-AFE6-4FF0-9B98-4B226EAA590E}"/>
              </c:ext>
            </c:extLst>
          </c:dPt>
          <c:dLbls>
            <c:dLbl>
              <c:idx val="0"/>
              <c:layout>
                <c:manualLayout>
                  <c:x val="-0.17802871565101899"/>
                  <c:y val="0.19163500230323199"/>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chemeClr val="bg1"/>
                        </a:solidFill>
                      </a:rPr>
                      <a:t>高可靠性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AFE6-4FF0-9B98-4B226EAA590E}"/>
                </c:ext>
              </c:extLst>
            </c:dLbl>
            <c:dLbl>
              <c:idx val="1"/>
              <c:layout>
                <c:manualLayout>
                  <c:x val="-1.0298403317542599E-2"/>
                  <c:y val="-0.168309623901338"/>
                </c:manualLayout>
              </c:layout>
              <c:tx>
                <c:rich>
                  <a:bodyPr rot="0" spcFirstLastPara="0" vertOverflow="ellipsis" vert="horz" wrap="square" lIns="38100" tIns="19050" rIns="38100" bIns="19050" anchor="ctr" anchorCtr="1"/>
                  <a:lstStyle/>
                  <a:p>
                    <a:pPr>
                      <a:defRPr lang="zh-CN" sz="24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b="1" i="0" u="none" strike="noStrike" baseline="0" dirty="0">
                        <a:solidFill>
                          <a:srgbClr val="FF0000"/>
                        </a:solidFill>
                      </a:rPr>
                      <a:t>高并发性</a:t>
                    </a:r>
                    <a:endParaRPr lang="zh-CN" altLang="en-US" sz="2400" dirty="0">
                      <a:solidFill>
                        <a:srgbClr val="FF00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AFE6-4FF0-9B98-4B226EAA590E}"/>
                </c:ext>
              </c:extLst>
            </c:dLbl>
            <c:dLbl>
              <c:idx val="2"/>
              <c:layout>
                <c:manualLayout>
                  <c:x val="0.181775290964036"/>
                  <c:y val="0.199161331048787"/>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chemeClr val="bg1"/>
                        </a:solidFill>
                      </a:rPr>
                      <a:t>高可扩展性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AFE6-4FF0-9B98-4B226EAA590E}"/>
                </c:ext>
              </c:extLst>
            </c:dLbl>
            <c:dLbl>
              <c:idx val="3"/>
              <c:delete val="1"/>
              <c:extLst>
                <c:ext xmlns:c15="http://schemas.microsoft.com/office/drawing/2012/chart" uri="{CE6537A1-D6FC-4f65-9D91-7224C49458BB}"/>
                <c:ext xmlns:c16="http://schemas.microsoft.com/office/drawing/2014/chart" uri="{C3380CC4-5D6E-409C-BE32-E72D297353CC}">
                  <c16:uniqueId val="{00000007-AFE6-4FF0-9B98-4B226EAA590E}"/>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AFE6-4FF0-9B98-4B226EAA590E}"/>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19AF-4C5C-B088-89B790E00930}"/>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19AF-4C5C-B088-89B790E00930}"/>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19AF-4C5C-B088-89B790E00930}"/>
              </c:ext>
            </c:extLst>
          </c:dPt>
          <c:dPt>
            <c:idx val="3"/>
            <c:bubble3D val="0"/>
            <c:extLst>
              <c:ext xmlns:c16="http://schemas.microsoft.com/office/drawing/2014/chart" uri="{C3380CC4-5D6E-409C-BE32-E72D297353CC}">
                <c16:uniqueId val="{00000007-19AF-4C5C-B088-89B790E00930}"/>
              </c:ext>
            </c:extLst>
          </c:dPt>
          <c:dLbls>
            <c:dLbl>
              <c:idx val="0"/>
              <c:layout>
                <c:manualLayout>
                  <c:x val="-0.17802871565101899"/>
                  <c:y val="0.19163500230323199"/>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chemeClr val="bg1"/>
                        </a:solidFill>
                      </a:rPr>
                      <a:t>高可靠性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19AF-4C5C-B088-89B790E00930}"/>
                </c:ext>
              </c:extLst>
            </c:dLbl>
            <c:dLbl>
              <c:idx val="1"/>
              <c:layout>
                <c:manualLayout>
                  <c:x val="-1.0298403317542599E-2"/>
                  <c:y val="-0.168309623901338"/>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b="1" i="0" u="none" strike="noStrike" baseline="0" dirty="0">
                        <a:solidFill>
                          <a:schemeClr val="bg1"/>
                        </a:solidFill>
                      </a:rPr>
                      <a:t>高并发性</a:t>
                    </a:r>
                    <a:endParaRPr lang="zh-CN" altLang="en-US" sz="2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19AF-4C5C-B088-89B790E00930}"/>
                </c:ext>
              </c:extLst>
            </c:dLbl>
            <c:dLbl>
              <c:idx val="2"/>
              <c:layout>
                <c:manualLayout>
                  <c:x val="0.181775290964036"/>
                  <c:y val="0.199161331048787"/>
                </c:manualLayout>
              </c:layout>
              <c:tx>
                <c:rich>
                  <a:bodyPr rot="0" spcFirstLastPara="0" vertOverflow="ellipsis" vert="horz" wrap="square" lIns="38100" tIns="19050" rIns="38100" bIns="19050" anchor="ctr" anchorCtr="1"/>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2400" dirty="0">
                        <a:solidFill>
                          <a:srgbClr val="FF0000"/>
                        </a:solidFill>
                      </a:rPr>
                      <a:t>高可扩展性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19AF-4C5C-B088-89B790E00930}"/>
                </c:ext>
              </c:extLst>
            </c:dLbl>
            <c:dLbl>
              <c:idx val="3"/>
              <c:delete val="1"/>
              <c:extLst>
                <c:ext xmlns:c15="http://schemas.microsoft.com/office/drawing/2012/chart" uri="{CE6537A1-D6FC-4f65-9D91-7224C49458BB}"/>
                <c:ext xmlns:c16="http://schemas.microsoft.com/office/drawing/2014/chart" uri="{C3380CC4-5D6E-409C-BE32-E72D297353CC}">
                  <c16:uniqueId val="{00000007-19AF-4C5C-B088-89B790E00930}"/>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2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c:v>
                </c:pt>
                <c:pt idx="1">
                  <c:v>0.33</c:v>
                </c:pt>
                <c:pt idx="2">
                  <c:v>0.34</c:v>
                </c:pt>
              </c:numCache>
            </c:numRef>
          </c:val>
          <c:extLst>
            <c:ext xmlns:c16="http://schemas.microsoft.com/office/drawing/2014/chart" uri="{C3380CC4-5D6E-409C-BE32-E72D297353CC}">
              <c16:uniqueId val="{00000008-19AF-4C5C-B088-89B790E00930}"/>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DA0A-4461-8EA5-82C310E2232E}"/>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DA0A-4461-8EA5-82C310E2232E}"/>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DA0A-4461-8EA5-82C310E2232E}"/>
              </c:ext>
            </c:extLst>
          </c:dPt>
          <c:dPt>
            <c:idx val="3"/>
            <c:bubble3D val="0"/>
            <c:extLst>
              <c:ext xmlns:c16="http://schemas.microsoft.com/office/drawing/2014/chart" uri="{C3380CC4-5D6E-409C-BE32-E72D297353CC}">
                <c16:uniqueId val="{00000007-DA0A-4461-8EA5-82C310E2232E}"/>
              </c:ext>
            </c:extLst>
          </c:dPt>
          <c:dLbls>
            <c:dLbl>
              <c:idx val="0"/>
              <c:layout>
                <c:manualLayout>
                  <c:x val="-0.16002129303554399"/>
                  <c:y val="0.222237351990902"/>
                </c:manualLayout>
              </c:layout>
              <c:tx>
                <c:rich>
                  <a:bodyPr rot="0" spcFirstLastPara="0" vertOverflow="ellipsis" vert="horz" wrap="square" lIns="38100" tIns="19050" rIns="38100" bIns="19050" anchor="ctr" anchorCtr="1"/>
                  <a:lstStyle/>
                  <a:p>
                    <a:pPr>
                      <a:defRPr lang="zh-CN" sz="16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t>可维护性</a:t>
                    </a:r>
                    <a:endParaRPr lang="zh-CN" altLang="en-US" sz="1600" dirty="0">
                      <a:solidFill>
                        <a:srgbClr val="FF00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DA0A-4461-8EA5-82C310E2232E}"/>
                </c:ext>
              </c:extLst>
            </c:dLbl>
            <c:dLbl>
              <c:idx val="1"/>
              <c:layout>
                <c:manualLayout>
                  <c:x val="-1.02985813092588E-2"/>
                  <c:y val="-0.142456200351436"/>
                </c:manualLayout>
              </c:layout>
              <c:tx>
                <c:rich>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t>数据库</a:t>
                    </a: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DA0A-4461-8EA5-82C310E2232E}"/>
                </c:ext>
              </c:extLst>
            </c:dLbl>
            <c:dLbl>
              <c:idx val="2"/>
              <c:layout>
                <c:manualLayout>
                  <c:x val="0.170051069995173"/>
                  <c:y val="0.19160985090303401"/>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dirty="0"/>
                      <a:t>开发技术</a:t>
                    </a:r>
                  </a:p>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DA0A-4461-8EA5-82C310E2232E}"/>
                </c:ext>
              </c:extLst>
            </c:dLbl>
            <c:dLbl>
              <c:idx val="3"/>
              <c:delete val="1"/>
              <c:extLst>
                <c:ext xmlns:c15="http://schemas.microsoft.com/office/drawing/2012/chart" uri="{CE6537A1-D6FC-4f65-9D91-7224C49458BB}"/>
                <c:ext xmlns:c16="http://schemas.microsoft.com/office/drawing/2014/chart" uri="{C3380CC4-5D6E-409C-BE32-E72D297353CC}">
                  <c16:uniqueId val="{00000007-DA0A-4461-8EA5-82C310E2232E}"/>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DA0A-4461-8EA5-82C310E2232E}"/>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0C1A-4BCD-8FEF-5A64F85E8E5B}"/>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0C1A-4BCD-8FEF-5A64F85E8E5B}"/>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0C1A-4BCD-8FEF-5A64F85E8E5B}"/>
              </c:ext>
            </c:extLst>
          </c:dPt>
          <c:dPt>
            <c:idx val="3"/>
            <c:bubble3D val="0"/>
            <c:extLst>
              <c:ext xmlns:c16="http://schemas.microsoft.com/office/drawing/2014/chart" uri="{C3380CC4-5D6E-409C-BE32-E72D297353CC}">
                <c16:uniqueId val="{00000007-0C1A-4BCD-8FEF-5A64F85E8E5B}"/>
              </c:ext>
            </c:extLst>
          </c:dPt>
          <c:dLbls>
            <c:dLbl>
              <c:idx val="0"/>
              <c:layout>
                <c:manualLayout>
                  <c:x val="-0.16002129303554399"/>
                  <c:y val="0.222237351990902"/>
                </c:manualLayout>
              </c:layout>
              <c:tx>
                <c:rich>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可维护性</a:t>
                    </a: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C1A-4BCD-8FEF-5A64F85E8E5B}"/>
                </c:ext>
              </c:extLst>
            </c:dLbl>
            <c:dLbl>
              <c:idx val="1"/>
              <c:layout>
                <c:manualLayout>
                  <c:x val="-1.02985813092588E-2"/>
                  <c:y val="-0.142456200351436"/>
                </c:manualLayout>
              </c:layout>
              <c:tx>
                <c:rich>
                  <a:bodyPr rot="0" spcFirstLastPara="0" vertOverflow="ellipsis" vert="horz" wrap="square" lIns="38100" tIns="19050" rIns="38100" bIns="19050" anchor="ctr" anchorCtr="1"/>
                  <a:lstStyle/>
                  <a:p>
                    <a:pPr>
                      <a:defRPr lang="zh-CN" sz="16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rgbClr val="FF0000"/>
                        </a:solidFill>
                      </a:rPr>
                      <a:t>数据库</a:t>
                    </a:r>
                    <a:endParaRPr lang="zh-CN" altLang="en-US" sz="1600" dirty="0">
                      <a:solidFill>
                        <a:srgbClr val="FF00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0C1A-4BCD-8FEF-5A64F85E8E5B}"/>
                </c:ext>
              </c:extLst>
            </c:dLbl>
            <c:dLbl>
              <c:idx val="2"/>
              <c:layout>
                <c:manualLayout>
                  <c:x val="0.170051069995173"/>
                  <c:y val="0.19160985090303401"/>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dirty="0">
                        <a:solidFill>
                          <a:schemeClr val="bg1"/>
                        </a:solidFill>
                      </a:rPr>
                      <a:t>开发技术</a:t>
                    </a:r>
                  </a:p>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0C1A-4BCD-8FEF-5A64F85E8E5B}"/>
                </c:ext>
              </c:extLst>
            </c:dLbl>
            <c:dLbl>
              <c:idx val="3"/>
              <c:delete val="1"/>
              <c:extLst>
                <c:ext xmlns:c15="http://schemas.microsoft.com/office/drawing/2012/chart" uri="{CE6537A1-D6FC-4f65-9D91-7224C49458BB}"/>
                <c:ext xmlns:c16="http://schemas.microsoft.com/office/drawing/2014/chart" uri="{C3380CC4-5D6E-409C-BE32-E72D297353CC}">
                  <c16:uniqueId val="{00000007-0C1A-4BCD-8FEF-5A64F85E8E5B}"/>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0.33000000000000301</c:v>
                </c:pt>
                <c:pt idx="1">
                  <c:v>0.33000000000000301</c:v>
                </c:pt>
                <c:pt idx="2">
                  <c:v>0.34</c:v>
                </c:pt>
              </c:numCache>
            </c:numRef>
          </c:val>
          <c:extLst>
            <c:ext xmlns:c16="http://schemas.microsoft.com/office/drawing/2014/chart" uri="{C3380CC4-5D6E-409C-BE32-E72D297353CC}">
              <c16:uniqueId val="{00000008-0C1A-4BCD-8FEF-5A64F85E8E5B}"/>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2509-4EBC-BB40-3076D9D4A7DF}"/>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2509-4EBC-BB40-3076D9D4A7DF}"/>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2509-4EBC-BB40-3076D9D4A7DF}"/>
              </c:ext>
            </c:extLst>
          </c:dPt>
          <c:dPt>
            <c:idx val="3"/>
            <c:bubble3D val="0"/>
            <c:extLst>
              <c:ext xmlns:c16="http://schemas.microsoft.com/office/drawing/2014/chart" uri="{C3380CC4-5D6E-409C-BE32-E72D297353CC}">
                <c16:uniqueId val="{00000007-2509-4EBC-BB40-3076D9D4A7DF}"/>
              </c:ext>
            </c:extLst>
          </c:dPt>
          <c:dLbls>
            <c:dLbl>
              <c:idx val="0"/>
              <c:layout>
                <c:manualLayout>
                  <c:x val="-0.16002129303554399"/>
                  <c:y val="0.222237351990902"/>
                </c:manualLayout>
              </c:layout>
              <c:tx>
                <c:rich>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可维护性</a:t>
                    </a: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2509-4EBC-BB40-3076D9D4A7DF}"/>
                </c:ext>
              </c:extLst>
            </c:dLbl>
            <c:dLbl>
              <c:idx val="1"/>
              <c:layout>
                <c:manualLayout>
                  <c:x val="-1.02985813092588E-2"/>
                  <c:y val="-0.142456200351436"/>
                </c:manualLayout>
              </c:layout>
              <c:tx>
                <c:rich>
                  <a:bodyPr rot="0" spcFirstLastPara="0" vertOverflow="ellipsis" vert="horz" wrap="square" lIns="38100" tIns="19050" rIns="38100" bIns="19050"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数据库</a:t>
                    </a:r>
                    <a:endParaRPr lang="zh-CN" altLang="en-US" sz="16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2509-4EBC-BB40-3076D9D4A7DF}"/>
                </c:ext>
              </c:extLst>
            </c:dLbl>
            <c:dLbl>
              <c:idx val="2"/>
              <c:layout>
                <c:manualLayout>
                  <c:x val="0.170051069995173"/>
                  <c:y val="0.19160985090303401"/>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dirty="0">
                        <a:solidFill>
                          <a:srgbClr val="FF0000"/>
                        </a:solidFill>
                      </a:rPr>
                      <a:t>开发技术</a:t>
                    </a:r>
                  </a:p>
                  <a:p>
                    <a:pPr marL="0" marR="0" indent="0" algn="ctr" defTabSz="914400" rtl="0" eaLnBrk="1" fontAlgn="auto" latinLnBrk="0" hangingPunct="1">
                      <a:lnSpc>
                        <a:spcPct val="100000"/>
                      </a:lnSpc>
                      <a:spcBef>
                        <a:spcPts val="0"/>
                      </a:spcBef>
                      <a:spcAft>
                        <a:spcPts val="0"/>
                      </a:spcAft>
                      <a:buClrTx/>
                      <a:buSzTx/>
                      <a:buFontTx/>
                      <a:buNone/>
                      <a:defRPr lang="zh-CN" sz="16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600" dirty="0">
                      <a:solidFill>
                        <a:srgbClr val="FF00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2509-4EBC-BB40-3076D9D4A7DF}"/>
                </c:ext>
              </c:extLst>
            </c:dLbl>
            <c:dLbl>
              <c:idx val="3"/>
              <c:delete val="1"/>
              <c:extLst>
                <c:ext xmlns:c15="http://schemas.microsoft.com/office/drawing/2012/chart" uri="{CE6537A1-D6FC-4f65-9D91-7224C49458BB}"/>
                <c:ext xmlns:c16="http://schemas.microsoft.com/office/drawing/2014/chart" uri="{C3380CC4-5D6E-409C-BE32-E72D297353CC}">
                  <c16:uniqueId val="{00000007-2509-4EBC-BB40-3076D9D4A7DF}"/>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0.33000000000000301</c:v>
                </c:pt>
                <c:pt idx="1">
                  <c:v>0.33000000000000301</c:v>
                </c:pt>
                <c:pt idx="2">
                  <c:v>0.34</c:v>
                </c:pt>
              </c:numCache>
            </c:numRef>
          </c:val>
          <c:extLst>
            <c:ext xmlns:c16="http://schemas.microsoft.com/office/drawing/2014/chart" uri="{C3380CC4-5D6E-409C-BE32-E72D297353CC}">
              <c16:uniqueId val="{00000008-2509-4EBC-BB40-3076D9D4A7DF}"/>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FBA3-4804-8584-3454AC48FB98}"/>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FBA3-4804-8584-3454AC48FB98}"/>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FBA3-4804-8584-3454AC48FB98}"/>
              </c:ext>
            </c:extLst>
          </c:dPt>
          <c:dPt>
            <c:idx val="3"/>
            <c:bubble3D val="0"/>
            <c:extLst>
              <c:ext xmlns:c16="http://schemas.microsoft.com/office/drawing/2014/chart" uri="{C3380CC4-5D6E-409C-BE32-E72D297353CC}">
                <c16:uniqueId val="{00000007-FBA3-4804-8584-3454AC48FB98}"/>
              </c:ext>
            </c:extLst>
          </c:dPt>
          <c:dLbls>
            <c:dLbl>
              <c:idx val="0"/>
              <c:layout>
                <c:manualLayout>
                  <c:x val="-0.16340134369996201"/>
                  <c:y val="0.197920227271001"/>
                </c:manualLayout>
              </c:layout>
              <c:tx>
                <c:rich>
                  <a:bodyPr rot="0" spcFirstLastPara="0" vertOverflow="ellipsis" vert="horz" wrap="square" lIns="38100" tIns="19050" rIns="38100" bIns="19050" anchor="ctr" anchorCtr="1"/>
                  <a:lstStyle/>
                  <a:p>
                    <a:pPr>
                      <a:defRPr lang="zh-CN" sz="14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0000"/>
                        </a:solidFill>
                      </a:rPr>
                      <a:t>独立数据库</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FBA3-4804-8584-3454AC48FB98}"/>
                </c:ext>
              </c:extLst>
            </c:dLbl>
            <c:dLbl>
              <c:idx val="1"/>
              <c:layout>
                <c:manualLayout>
                  <c:x val="-1.57232704402516E-2"/>
                  <c:y val="-7.6887065326420104E-2"/>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b="1" i="0" u="none" strike="noStrike" baseline="0" dirty="0"/>
                      <a:t>共享数据库，隔离数据架构</a:t>
                    </a:r>
                    <a:endParaRPr lang="zh-CN" altLang="en-US" sz="1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FBA3-4804-8584-3454AC48FB98}"/>
                </c:ext>
              </c:extLst>
            </c:dLbl>
            <c:dLbl>
              <c:idx val="2"/>
              <c:layout>
                <c:manualLayout>
                  <c:x val="0.18454431403621699"/>
                  <c:y val="0.21475526429728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共享数据库，共享数据架构</a:t>
                    </a:r>
                    <a:endParaRPr lang="zh-CN" altLang="en-US" sz="1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FBA3-4804-8584-3454AC48FB98}"/>
                </c:ext>
              </c:extLst>
            </c:dLbl>
            <c:dLbl>
              <c:idx val="3"/>
              <c:delete val="1"/>
              <c:extLst>
                <c:ext xmlns:c15="http://schemas.microsoft.com/office/drawing/2012/chart" uri="{CE6537A1-D6FC-4f65-9D91-7224C49458BB}"/>
                <c:ext xmlns:c16="http://schemas.microsoft.com/office/drawing/2014/chart" uri="{C3380CC4-5D6E-409C-BE32-E72D297353CC}">
                  <c16:uniqueId val="{00000007-FBA3-4804-8584-3454AC48FB98}"/>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0.33000000000000301</c:v>
                </c:pt>
                <c:pt idx="1">
                  <c:v>0.33000000000000301</c:v>
                </c:pt>
                <c:pt idx="2">
                  <c:v>0.34</c:v>
                </c:pt>
              </c:numCache>
            </c:numRef>
          </c:val>
          <c:extLst>
            <c:ext xmlns:c16="http://schemas.microsoft.com/office/drawing/2014/chart" uri="{C3380CC4-5D6E-409C-BE32-E72D297353CC}">
              <c16:uniqueId val="{00000008-FBA3-4804-8584-3454AC48FB98}"/>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083F-4A47-87DD-F213B5E72911}"/>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083F-4A47-87DD-F213B5E72911}"/>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083F-4A47-87DD-F213B5E72911}"/>
              </c:ext>
            </c:extLst>
          </c:dPt>
          <c:dPt>
            <c:idx val="3"/>
            <c:bubble3D val="0"/>
            <c:extLst>
              <c:ext xmlns:c16="http://schemas.microsoft.com/office/drawing/2014/chart" uri="{C3380CC4-5D6E-409C-BE32-E72D297353CC}">
                <c16:uniqueId val="{00000007-083F-4A47-87DD-F213B5E72911}"/>
              </c:ext>
            </c:extLst>
          </c:dPt>
          <c:dLbls>
            <c:dLbl>
              <c:idx val="0"/>
              <c:layout>
                <c:manualLayout>
                  <c:x val="-0.16340134369996201"/>
                  <c:y val="0.197920227271001"/>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独立数据库</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83F-4A47-87DD-F213B5E72911}"/>
                </c:ext>
              </c:extLst>
            </c:dLbl>
            <c:dLbl>
              <c:idx val="1"/>
              <c:layout>
                <c:manualLayout>
                  <c:x val="-1.57232704402516E-2"/>
                  <c:y val="-7.6887065326420104E-2"/>
                </c:manualLayout>
              </c:layout>
              <c:tx>
                <c:rich>
                  <a:bodyPr rot="0" spcFirstLastPara="0" vertOverflow="ellipsis" vert="horz" wrap="square" lIns="38100" tIns="19050" rIns="38100" bIns="19050" anchor="ctr" anchorCtr="1"/>
                  <a:lstStyle/>
                  <a:p>
                    <a:pPr>
                      <a:defRPr lang="zh-CN" sz="14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b="1" i="0" u="none" strike="noStrike" baseline="0" dirty="0">
                        <a:solidFill>
                          <a:srgbClr val="FF0000"/>
                        </a:solidFill>
                      </a:rPr>
                      <a:t>共享数据库，隔离数据架构</a:t>
                    </a:r>
                    <a:endParaRPr lang="zh-CN" altLang="en-US" sz="1400" dirty="0">
                      <a:solidFill>
                        <a:srgbClr val="FF00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083F-4A47-87DD-F213B5E72911}"/>
                </c:ext>
              </c:extLst>
            </c:dLbl>
            <c:dLbl>
              <c:idx val="2"/>
              <c:layout>
                <c:manualLayout>
                  <c:x val="0.18454431403621699"/>
                  <c:y val="0.21475526429728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共享数据库，共享数据架构</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083F-4A47-87DD-F213B5E72911}"/>
                </c:ext>
              </c:extLst>
            </c:dLbl>
            <c:dLbl>
              <c:idx val="3"/>
              <c:delete val="1"/>
              <c:extLst>
                <c:ext xmlns:c15="http://schemas.microsoft.com/office/drawing/2012/chart" uri="{CE6537A1-D6FC-4f65-9D91-7224C49458BB}"/>
                <c:ext xmlns:c16="http://schemas.microsoft.com/office/drawing/2014/chart" uri="{C3380CC4-5D6E-409C-BE32-E72D297353CC}">
                  <c16:uniqueId val="{00000007-083F-4A47-87DD-F213B5E72911}"/>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0.33000000000000301</c:v>
                </c:pt>
                <c:pt idx="1">
                  <c:v>0.33000000000000301</c:v>
                </c:pt>
                <c:pt idx="2">
                  <c:v>0.34</c:v>
                </c:pt>
              </c:numCache>
            </c:numRef>
          </c:val>
          <c:extLst>
            <c:ext xmlns:c16="http://schemas.microsoft.com/office/drawing/2014/chart" uri="{C3380CC4-5D6E-409C-BE32-E72D297353CC}">
              <c16:uniqueId val="{00000008-083F-4A47-87DD-F213B5E72911}"/>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92E5-47B1-B1A7-1CDA23BF7932}"/>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92E5-47B1-B1A7-1CDA23BF7932}"/>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92E5-47B1-B1A7-1CDA23BF7932}"/>
              </c:ext>
            </c:extLst>
          </c:dPt>
          <c:dPt>
            <c:idx val="3"/>
            <c:bubble3D val="0"/>
            <c:extLst>
              <c:ext xmlns:c16="http://schemas.microsoft.com/office/drawing/2014/chart" uri="{C3380CC4-5D6E-409C-BE32-E72D297353CC}">
                <c16:uniqueId val="{00000007-92E5-47B1-B1A7-1CDA23BF7932}"/>
              </c:ext>
            </c:extLst>
          </c:dPt>
          <c:dLbls>
            <c:dLbl>
              <c:idx val="0"/>
              <c:layout>
                <c:manualLayout>
                  <c:x val="-0.16340134369996201"/>
                  <c:y val="0.197920227271001"/>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独立数据库</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92E5-47B1-B1A7-1CDA23BF7932}"/>
                </c:ext>
              </c:extLst>
            </c:dLbl>
            <c:dLbl>
              <c:idx val="1"/>
              <c:layout>
                <c:manualLayout>
                  <c:x val="-1.57232704402516E-2"/>
                  <c:y val="-7.6887065326420104E-2"/>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b="1" i="0" u="none" strike="noStrike" baseline="0" dirty="0">
                        <a:solidFill>
                          <a:schemeClr val="bg1"/>
                        </a:solidFill>
                      </a:rPr>
                      <a:t>共享数据库，隔离数据架构</a:t>
                    </a:r>
                    <a:endParaRPr lang="zh-CN" altLang="en-US" sz="1400" dirty="0">
                      <a:solidFill>
                        <a:schemeClr val="bg1"/>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92E5-47B1-B1A7-1CDA23BF7932}"/>
                </c:ext>
              </c:extLst>
            </c:dLbl>
            <c:dLbl>
              <c:idx val="2"/>
              <c:layout>
                <c:manualLayout>
                  <c:x val="0.18454431403621699"/>
                  <c:y val="0.21475526429728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0000"/>
                        </a:solidFill>
                      </a:rPr>
                      <a:t>共享数据库，共享数据架构</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92E5-47B1-B1A7-1CDA23BF7932}"/>
                </c:ext>
              </c:extLst>
            </c:dLbl>
            <c:dLbl>
              <c:idx val="3"/>
              <c:delete val="1"/>
              <c:extLst>
                <c:ext xmlns:c15="http://schemas.microsoft.com/office/drawing/2012/chart" uri="{CE6537A1-D6FC-4f65-9D91-7224C49458BB}"/>
                <c:ext xmlns:c16="http://schemas.microsoft.com/office/drawing/2014/chart" uri="{C3380CC4-5D6E-409C-BE32-E72D297353CC}">
                  <c16:uniqueId val="{00000007-92E5-47B1-B1A7-1CDA23BF7932}"/>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0.33000000000000301</c:v>
                </c:pt>
                <c:pt idx="1">
                  <c:v>0.33000000000000301</c:v>
                </c:pt>
                <c:pt idx="2">
                  <c:v>0.34</c:v>
                </c:pt>
              </c:numCache>
            </c:numRef>
          </c:val>
          <c:extLst>
            <c:ext xmlns:c16="http://schemas.microsoft.com/office/drawing/2014/chart" uri="{C3380CC4-5D6E-409C-BE32-E72D297353CC}">
              <c16:uniqueId val="{00000008-92E5-47B1-B1A7-1CDA23BF7932}"/>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85C1-4DFB-9D57-6B792D71E1EF}"/>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85C1-4DFB-9D57-6B792D71E1EF}"/>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85C1-4DFB-9D57-6B792D71E1EF}"/>
              </c:ext>
            </c:extLst>
          </c:dPt>
          <c:dPt>
            <c:idx val="3"/>
            <c:bubble3D val="0"/>
            <c:extLst>
              <c:ext xmlns:c16="http://schemas.microsoft.com/office/drawing/2014/chart" uri="{C3380CC4-5D6E-409C-BE32-E72D297353CC}">
                <c16:uniqueId val="{00000007-85C1-4DFB-9D57-6B792D71E1EF}"/>
              </c:ext>
            </c:extLst>
          </c:dPt>
          <c:dLbls>
            <c:dLbl>
              <c:idx val="0"/>
              <c:layout>
                <c:manualLayout>
                  <c:x val="-0.109536533264733"/>
                  <c:y val="0.162571942856753"/>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共享性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85C1-4DFB-9D57-6B792D71E1EF}"/>
                </c:ext>
              </c:extLst>
            </c:dLbl>
            <c:dLbl>
              <c:idx val="1"/>
              <c:layout>
                <c:manualLayout>
                  <c:x val="-1.00900439009847E-2"/>
                  <c:y val="-0.20740181803510099"/>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可适配性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85C1-4DFB-9D57-6B792D71E1EF}"/>
                </c:ext>
              </c:extLst>
            </c:dLbl>
            <c:dLbl>
              <c:idx val="2"/>
              <c:layout>
                <c:manualLayout>
                  <c:x val="0.13045817144945401"/>
                  <c:y val="0.21426031267601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负载均衡</a:t>
                    </a:r>
                  </a:p>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4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85C1-4DFB-9D57-6B792D71E1EF}"/>
                </c:ext>
              </c:extLst>
            </c:dLbl>
            <c:dLbl>
              <c:idx val="3"/>
              <c:delete val="1"/>
              <c:extLst>
                <c:ext xmlns:c15="http://schemas.microsoft.com/office/drawing/2012/chart" uri="{CE6537A1-D6FC-4f65-9D91-7224C49458BB}"/>
                <c:ext xmlns:c16="http://schemas.microsoft.com/office/drawing/2014/chart" uri="{C3380CC4-5D6E-409C-BE32-E72D297353CC}">
                  <c16:uniqueId val="{00000007-85C1-4DFB-9D57-6B792D71E1EF}"/>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0.33000000000000101</c:v>
                </c:pt>
                <c:pt idx="1">
                  <c:v>0.33000000000000101</c:v>
                </c:pt>
                <c:pt idx="2">
                  <c:v>0.34</c:v>
                </c:pt>
              </c:numCache>
            </c:numRef>
          </c:val>
          <c:extLst>
            <c:ext xmlns:c16="http://schemas.microsoft.com/office/drawing/2014/chart" uri="{C3380CC4-5D6E-409C-BE32-E72D297353CC}">
              <c16:uniqueId val="{00000008-85C1-4DFB-9D57-6B792D71E1EF}"/>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269E-480E-B5A3-5869BA9E5AB2}"/>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269E-480E-B5A3-5869BA9E5AB2}"/>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269E-480E-B5A3-5869BA9E5AB2}"/>
              </c:ext>
            </c:extLst>
          </c:dPt>
          <c:dPt>
            <c:idx val="3"/>
            <c:bubble3D val="0"/>
            <c:extLst>
              <c:ext xmlns:c16="http://schemas.microsoft.com/office/drawing/2014/chart" uri="{C3380CC4-5D6E-409C-BE32-E72D297353CC}">
                <c16:uniqueId val="{00000007-269E-480E-B5A3-5869BA9E5AB2}"/>
              </c:ext>
            </c:extLst>
          </c:dPt>
          <c:dLbls>
            <c:dLbl>
              <c:idx val="0"/>
              <c:layout>
                <c:manualLayout>
                  <c:x val="-0.109536533264733"/>
                  <c:y val="0.23381766454903899"/>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共享性</a:t>
                    </a:r>
                  </a:p>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4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269E-480E-B5A3-5869BA9E5AB2}"/>
                </c:ext>
              </c:extLst>
            </c:dLbl>
            <c:dLbl>
              <c:idx val="1"/>
              <c:layout>
                <c:manualLayout>
                  <c:x val="-1.00900439009847E-2"/>
                  <c:y val="-0.20740181803510099"/>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可适配性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269E-480E-B5A3-5869BA9E5AB2}"/>
                </c:ext>
              </c:extLst>
            </c:dLbl>
            <c:dLbl>
              <c:idx val="2"/>
              <c:layout>
                <c:manualLayout>
                  <c:x val="0.13045817144945401"/>
                  <c:y val="0.214260312676018"/>
                </c:manualLayout>
              </c:layout>
              <c:tx>
                <c:rich>
                  <a:bodyPr rot="0" spcFirstLastPara="0" vertOverflow="ellipsis" vert="horz" wrap="square" lIns="38100" tIns="19050" rIns="38100" bIns="19050" anchor="ctr" anchorCtr="1"/>
                  <a:lstStyle/>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负载均衡</a:t>
                    </a:r>
                  </a:p>
                  <a:p>
                    <a:pPr marL="0" marR="0" indent="0" algn="ctr" defTabSz="914400" rtl="0" eaLnBrk="1" fontAlgn="auto" latinLnBrk="0" hangingPunct="1">
                      <a:lnSpc>
                        <a:spcPct val="100000"/>
                      </a:lnSpc>
                      <a:spcBef>
                        <a:spcPts val="0"/>
                      </a:spcBef>
                      <a:spcAft>
                        <a:spcPts val="0"/>
                      </a:spcAft>
                      <a:buClrTx/>
                      <a:buSzTx/>
                      <a:buFontTx/>
                      <a:buNone/>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ltLang="en-US" sz="14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269E-480E-B5A3-5869BA9E5AB2}"/>
                </c:ext>
              </c:extLst>
            </c:dLbl>
            <c:dLbl>
              <c:idx val="3"/>
              <c:delete val="1"/>
              <c:extLst>
                <c:ext xmlns:c15="http://schemas.microsoft.com/office/drawing/2012/chart" uri="{CE6537A1-D6FC-4f65-9D91-7224C49458BB}"/>
                <c:ext xmlns:c16="http://schemas.microsoft.com/office/drawing/2014/chart" uri="{C3380CC4-5D6E-409C-BE32-E72D297353CC}">
                  <c16:uniqueId val="{00000007-269E-480E-B5A3-5869BA9E5AB2}"/>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0.33000000000000101</c:v>
                </c:pt>
                <c:pt idx="1">
                  <c:v>0.33000000000000101</c:v>
                </c:pt>
                <c:pt idx="2">
                  <c:v>0.34</c:v>
                </c:pt>
              </c:numCache>
            </c:numRef>
          </c:val>
          <c:extLst>
            <c:ext xmlns:c16="http://schemas.microsoft.com/office/drawing/2014/chart" uri="{C3380CC4-5D6E-409C-BE32-E72D297353CC}">
              <c16:uniqueId val="{00000008-269E-480E-B5A3-5869BA9E5AB2}"/>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7A33-4404-8025-187CFF0CD573}"/>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7A33-4404-8025-187CFF0CD573}"/>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7A33-4404-8025-187CFF0CD573}"/>
              </c:ext>
            </c:extLst>
          </c:dPt>
          <c:dPt>
            <c:idx val="3"/>
            <c:bubble3D val="0"/>
            <c:extLst>
              <c:ext xmlns:c16="http://schemas.microsoft.com/office/drawing/2014/chart" uri="{C3380CC4-5D6E-409C-BE32-E72D297353CC}">
                <c16:uniqueId val="{00000007-7A33-4404-8025-187CFF0CD573}"/>
              </c:ext>
            </c:extLst>
          </c:dPt>
          <c:dLbls>
            <c:dLbl>
              <c:idx val="0"/>
              <c:layout>
                <c:manualLayout>
                  <c:x val="-0.109536533264733"/>
                  <c:y val="0.14392142176530701"/>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提升运</a:t>
                    </a:r>
                  </a:p>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算效率</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7A33-4404-8025-187CFF0CD573}"/>
                </c:ext>
              </c:extLst>
            </c:dLbl>
            <c:dLbl>
              <c:idx val="1"/>
              <c:layout>
                <c:manualLayout>
                  <c:x val="-1.0090043900984801E-2"/>
                  <c:y val="-0.19781295915701599"/>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提升容错性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7A33-4404-8025-187CFF0CD573}"/>
                </c:ext>
              </c:extLst>
            </c:dLbl>
            <c:dLbl>
              <c:idx val="2"/>
              <c:layout>
                <c:manualLayout>
                  <c:x val="0.117958652292661"/>
                  <c:y val="0.13563073545156501"/>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提升</a:t>
                    </a:r>
                  </a:p>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通用性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7A33-4404-8025-187CFF0CD573}"/>
                </c:ext>
              </c:extLst>
            </c:dLbl>
            <c:dLbl>
              <c:idx val="3"/>
              <c:delete val="1"/>
              <c:extLst>
                <c:ext xmlns:c15="http://schemas.microsoft.com/office/drawing/2012/chart" uri="{CE6537A1-D6FC-4f65-9D91-7224C49458BB}"/>
                <c:ext xmlns:c16="http://schemas.microsoft.com/office/drawing/2014/chart" uri="{C3380CC4-5D6E-409C-BE32-E72D297353CC}">
                  <c16:uniqueId val="{00000007-7A33-4404-8025-187CFF0CD573}"/>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c:v>
                </c:pt>
                <c:pt idx="1">
                  <c:v>0.33</c:v>
                </c:pt>
                <c:pt idx="2">
                  <c:v>0.34</c:v>
                </c:pt>
              </c:numCache>
            </c:numRef>
          </c:val>
          <c:extLst>
            <c:ext xmlns:c16="http://schemas.microsoft.com/office/drawing/2014/chart" uri="{C3380CC4-5D6E-409C-BE32-E72D297353CC}">
              <c16:uniqueId val="{00000008-7A33-4404-8025-187CFF0CD573}"/>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BA28-4BE4-8B23-143E046878DA}"/>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BA28-4BE4-8B23-143E046878DA}"/>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BA28-4BE4-8B23-143E046878DA}"/>
              </c:ext>
            </c:extLst>
          </c:dPt>
          <c:dPt>
            <c:idx val="3"/>
            <c:bubble3D val="0"/>
            <c:extLst>
              <c:ext xmlns:c16="http://schemas.microsoft.com/office/drawing/2014/chart" uri="{C3380CC4-5D6E-409C-BE32-E72D297353CC}">
                <c16:uniqueId val="{00000007-BA28-4BE4-8B23-143E046878DA}"/>
              </c:ext>
            </c:extLst>
          </c:dPt>
          <c:dLbls>
            <c:dLbl>
              <c:idx val="0"/>
              <c:layout>
                <c:manualLayout>
                  <c:x val="-0.12671165155216199"/>
                  <c:y val="0.166695232241902"/>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提升运</a:t>
                    </a:r>
                  </a:p>
                  <a:p>
                    <a:pPr>
                      <a:defRPr lang="zh-CN" sz="14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算效率</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BA28-4BE4-8B23-143E046878DA}"/>
                </c:ext>
              </c:extLst>
            </c:dLbl>
            <c:dLbl>
              <c:idx val="1"/>
              <c:layout>
                <c:manualLayout>
                  <c:x val="-1.0090043900984801E-2"/>
                  <c:y val="-0.19781295915701599"/>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提升容错性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BA28-4BE4-8B23-143E046878DA}"/>
                </c:ext>
              </c:extLst>
            </c:dLbl>
            <c:dLbl>
              <c:idx val="2"/>
              <c:layout>
                <c:manualLayout>
                  <c:x val="0.147633440000385"/>
                  <c:y val="0.13275404360189"/>
                </c:manualLayout>
              </c:layout>
              <c:tx>
                <c:rich>
                  <a:bodyPr rot="0" spcFirstLastPara="0" vertOverflow="ellipsis" vert="horz" wrap="square" lIns="38100" tIns="19050" rIns="38100" bIns="19050" anchor="ctr" anchorCtr="1"/>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提升</a:t>
                    </a:r>
                  </a:p>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t>通用性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BA28-4BE4-8B23-143E046878DA}"/>
                </c:ext>
              </c:extLst>
            </c:dLbl>
            <c:dLbl>
              <c:idx val="3"/>
              <c:delete val="1"/>
              <c:extLst>
                <c:ext xmlns:c15="http://schemas.microsoft.com/office/drawing/2012/chart" uri="{CE6537A1-D6FC-4f65-9D91-7224C49458BB}"/>
                <c:ext xmlns:c16="http://schemas.microsoft.com/office/drawing/2014/chart" uri="{C3380CC4-5D6E-409C-BE32-E72D297353CC}">
                  <c16:uniqueId val="{00000007-BA28-4BE4-8B23-143E046878DA}"/>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0.33000000000000101</c:v>
                </c:pt>
                <c:pt idx="1">
                  <c:v>0.33000000000000101</c:v>
                </c:pt>
                <c:pt idx="2">
                  <c:v>0.34</c:v>
                </c:pt>
              </c:numCache>
            </c:numRef>
          </c:val>
          <c:extLst>
            <c:ext xmlns:c16="http://schemas.microsoft.com/office/drawing/2014/chart" uri="{C3380CC4-5D6E-409C-BE32-E72D297353CC}">
              <c16:uniqueId val="{00000008-BA28-4BE4-8B23-143E046878DA}"/>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spPr>
            <a:solidFill>
              <a:srgbClr val="1D9A78"/>
            </a:solidFill>
            <a:ln w="25328">
              <a:noFill/>
            </a:ln>
          </c:spPr>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29FF-4A53-BDC5-BC341FDE03C7}"/>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29FF-4A53-BDC5-BC341FDE03C7}"/>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29FF-4A53-BDC5-BC341FDE03C7}"/>
              </c:ext>
            </c:extLst>
          </c:dPt>
          <c:dPt>
            <c:idx val="3"/>
            <c:bubble3D val="0"/>
            <c:extLst>
              <c:ext xmlns:c16="http://schemas.microsoft.com/office/drawing/2014/chart" uri="{C3380CC4-5D6E-409C-BE32-E72D297353CC}">
                <c16:uniqueId val="{00000007-29FF-4A53-BDC5-BC341FDE03C7}"/>
              </c:ext>
            </c:extLst>
          </c:dPt>
          <c:dLbls>
            <c:dLbl>
              <c:idx val="0"/>
              <c:layout>
                <c:manualLayout>
                  <c:x val="-0.12671165155216199"/>
                  <c:y val="0.166695232241902"/>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提升运</a:t>
                    </a:r>
                  </a:p>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算效率</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29FF-4A53-BDC5-BC341FDE03C7}"/>
                </c:ext>
              </c:extLst>
            </c:dLbl>
            <c:dLbl>
              <c:idx val="1"/>
              <c:layout>
                <c:manualLayout>
                  <c:x val="-1.0090043900984801E-2"/>
                  <c:y val="-0.19781295915701599"/>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chemeClr val="bg1"/>
                        </a:solidFill>
                      </a:rPr>
                      <a:t>提升容错性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29FF-4A53-BDC5-BC341FDE03C7}"/>
                </c:ext>
              </c:extLst>
            </c:dLbl>
            <c:dLbl>
              <c:idx val="2"/>
              <c:layout>
                <c:manualLayout>
                  <c:x val="0.113283203425527"/>
                  <c:y val="0.13850742730123999"/>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提升</a:t>
                    </a:r>
                  </a:p>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400" dirty="0">
                        <a:solidFill>
                          <a:srgbClr val="FFFF00"/>
                        </a:solidFill>
                      </a:rPr>
                      <a:t>通用性</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29FF-4A53-BDC5-BC341FDE03C7}"/>
                </c:ext>
              </c:extLst>
            </c:dLbl>
            <c:dLbl>
              <c:idx val="3"/>
              <c:delete val="1"/>
              <c:extLst>
                <c:ext xmlns:c15="http://schemas.microsoft.com/office/drawing/2012/chart" uri="{CE6537A1-D6FC-4f65-9D91-7224C49458BB}"/>
                <c:ext xmlns:c16="http://schemas.microsoft.com/office/drawing/2014/chart" uri="{C3380CC4-5D6E-409C-BE32-E72D297353CC}">
                  <c16:uniqueId val="{00000007-29FF-4A53-BDC5-BC341FDE03C7}"/>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0.33000000000000101</c:v>
                </c:pt>
                <c:pt idx="1">
                  <c:v>0.33000000000000101</c:v>
                </c:pt>
                <c:pt idx="2">
                  <c:v>0.34</c:v>
                </c:pt>
              </c:numCache>
            </c:numRef>
          </c:val>
          <c:extLst>
            <c:ext xmlns:c16="http://schemas.microsoft.com/office/drawing/2014/chart" uri="{C3380CC4-5D6E-409C-BE32-E72D297353CC}">
              <c16:uniqueId val="{00000008-29FF-4A53-BDC5-BC341FDE03C7}"/>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FFFF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094A-42AD-BAC2-AA517C939D86}"/>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094A-42AD-BAC2-AA517C939D86}"/>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094A-42AD-BAC2-AA517C939D86}"/>
              </c:ext>
            </c:extLst>
          </c:dPt>
          <c:dPt>
            <c:idx val="3"/>
            <c:bubble3D val="0"/>
            <c:extLst>
              <c:ext xmlns:c16="http://schemas.microsoft.com/office/drawing/2014/chart" uri="{C3380CC4-5D6E-409C-BE32-E72D297353CC}">
                <c16:uniqueId val="{00000007-094A-42AD-BAC2-AA517C939D86}"/>
              </c:ext>
            </c:extLst>
          </c:dPt>
          <c:dLbls>
            <c:dLbl>
              <c:idx val="0"/>
              <c:layout>
                <c:manualLayout>
                  <c:x val="-0.14751539639115899"/>
                  <c:y val="0.190087327836447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rgbClr val="FFFF00"/>
                        </a:solidFill>
                      </a:rPr>
                      <a:t>元数据和</a:t>
                    </a:r>
                  </a:p>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rgbClr val="FFFF00"/>
                        </a:solidFill>
                      </a:rPr>
                      <a:t>数据的分离</a:t>
                    </a:r>
                    <a:endParaRPr lang="zh-CN" altLang="en-US" sz="1600" dirty="0">
                      <a:solidFill>
                        <a:srgbClr val="FFFF00"/>
                      </a:solidFill>
                    </a:endParaRP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94A-42AD-BAC2-AA517C939D86}"/>
                </c:ext>
              </c:extLst>
            </c:dLbl>
            <c:dLbl>
              <c:idx val="1"/>
              <c:layout>
                <c:manualLayout>
                  <c:x val="-4.3563358827276898E-3"/>
                  <c:y val="-0.127102765584593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t>切分文件均匀分布到多个数据节点</a:t>
                    </a:r>
                    <a:endParaRPr lang="zh-CN" altLang="en-US" sz="16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22338961626560999"/>
                      <c:h val="0.239696083043094"/>
                    </c:manualLayout>
                  </c15:layout>
                  <c15:showDataLabelsRange val="0"/>
                </c:ext>
                <c:ext xmlns:c16="http://schemas.microsoft.com/office/drawing/2014/chart" uri="{C3380CC4-5D6E-409C-BE32-E72D297353CC}">
                  <c16:uniqueId val="{00000003-094A-42AD-BAC2-AA517C939D86}"/>
                </c:ext>
              </c:extLst>
            </c:dLbl>
            <c:dLbl>
              <c:idx val="2"/>
              <c:layout>
                <c:manualLayout>
                  <c:x val="0.171336523848821"/>
                  <c:y val="0.179041562980602"/>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t>检测故障并恢复所造成的丢失数据</a:t>
                    </a:r>
                    <a:endParaRPr lang="zh-CN" altLang="en-US" sz="16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15473464793092401"/>
                      <c:h val="0.239696083043094"/>
                    </c:manualLayout>
                  </c15:layout>
                  <c15:showDataLabelsRange val="0"/>
                </c:ext>
                <c:ext xmlns:c16="http://schemas.microsoft.com/office/drawing/2014/chart" uri="{C3380CC4-5D6E-409C-BE32-E72D297353CC}">
                  <c16:uniqueId val="{00000005-094A-42AD-BAC2-AA517C939D86}"/>
                </c:ext>
              </c:extLst>
            </c:dLbl>
            <c:dLbl>
              <c:idx val="3"/>
              <c:delete val="1"/>
              <c:extLst>
                <c:ext xmlns:c15="http://schemas.microsoft.com/office/drawing/2012/chart" uri="{CE6537A1-D6FC-4f65-9D91-7224C49458BB}"/>
                <c:ext xmlns:c16="http://schemas.microsoft.com/office/drawing/2014/chart" uri="{C3380CC4-5D6E-409C-BE32-E72D297353CC}">
                  <c16:uniqueId val="{00000007-094A-42AD-BAC2-AA517C939D86}"/>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094A-42AD-BAC2-AA517C939D86}"/>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2540-4F3A-8A6D-C37000553974}"/>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2540-4F3A-8A6D-C37000553974}"/>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2540-4F3A-8A6D-C37000553974}"/>
              </c:ext>
            </c:extLst>
          </c:dPt>
          <c:dPt>
            <c:idx val="3"/>
            <c:bubble3D val="0"/>
            <c:extLst>
              <c:ext xmlns:c16="http://schemas.microsoft.com/office/drawing/2014/chart" uri="{C3380CC4-5D6E-409C-BE32-E72D297353CC}">
                <c16:uniqueId val="{00000007-2540-4F3A-8A6D-C37000553974}"/>
              </c:ext>
            </c:extLst>
          </c:dPt>
          <c:dLbls>
            <c:dLbl>
              <c:idx val="0"/>
              <c:layout>
                <c:manualLayout>
                  <c:x val="-0.14751539639115899"/>
                  <c:y val="0.190087327836447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元数据和</a:t>
                    </a:r>
                  </a:p>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数据的分离</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2540-4F3A-8A6D-C37000553974}"/>
                </c:ext>
              </c:extLst>
            </c:dLbl>
            <c:dLbl>
              <c:idx val="1"/>
              <c:layout>
                <c:manualLayout>
                  <c:x val="-4.3563358827276898E-3"/>
                  <c:y val="-0.127102765584593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rgbClr val="FFFF00"/>
                        </a:solidFill>
                      </a:rPr>
                      <a:t>切分文件均匀分布到多个数据节点</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22338961626560999"/>
                      <c:h val="0.239696083043094"/>
                    </c:manualLayout>
                  </c15:layout>
                  <c15:showDataLabelsRange val="0"/>
                </c:ext>
                <c:ext xmlns:c16="http://schemas.microsoft.com/office/drawing/2014/chart" uri="{C3380CC4-5D6E-409C-BE32-E72D297353CC}">
                  <c16:uniqueId val="{00000003-2540-4F3A-8A6D-C37000553974}"/>
                </c:ext>
              </c:extLst>
            </c:dLbl>
            <c:dLbl>
              <c:idx val="2"/>
              <c:layout>
                <c:manualLayout>
                  <c:x val="0.171336523848821"/>
                  <c:y val="0.179041562980602"/>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t>检测故障并恢复所造成的丢失数据</a:t>
                    </a:r>
                    <a:endParaRPr lang="zh-CN" altLang="en-US" sz="1600" dirty="0"/>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15473464793092401"/>
                      <c:h val="0.239696083043094"/>
                    </c:manualLayout>
                  </c15:layout>
                  <c15:showDataLabelsRange val="0"/>
                </c:ext>
                <c:ext xmlns:c16="http://schemas.microsoft.com/office/drawing/2014/chart" uri="{C3380CC4-5D6E-409C-BE32-E72D297353CC}">
                  <c16:uniqueId val="{00000005-2540-4F3A-8A6D-C37000553974}"/>
                </c:ext>
              </c:extLst>
            </c:dLbl>
            <c:dLbl>
              <c:idx val="3"/>
              <c:delete val="1"/>
              <c:extLst>
                <c:ext xmlns:c15="http://schemas.microsoft.com/office/drawing/2012/chart" uri="{CE6537A1-D6FC-4f65-9D91-7224C49458BB}"/>
                <c:ext xmlns:c16="http://schemas.microsoft.com/office/drawing/2014/chart" uri="{C3380CC4-5D6E-409C-BE32-E72D297353CC}">
                  <c16:uniqueId val="{00000007-2540-4F3A-8A6D-C37000553974}"/>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2540-4F3A-8A6D-C37000553974}"/>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08291419833798"/>
          <c:y val="0"/>
          <c:w val="0.53306833863863701"/>
          <c:h val="1"/>
        </c:manualLayout>
      </c:layout>
      <c:pieChart>
        <c:varyColors val="1"/>
        <c:ser>
          <c:idx val="0"/>
          <c:order val="0"/>
          <c:tx>
            <c:strRef>
              <c:f>Sheet1!$B$1</c:f>
              <c:strCache>
                <c:ptCount val="1"/>
                <c:pt idx="0">
                  <c:v>%</c:v>
                </c:pt>
              </c:strCache>
            </c:strRef>
          </c:tx>
          <c:spPr>
            <a:solidFill>
              <a:srgbClr val="1D9A78"/>
            </a:solidFill>
            <a:ln w="25328">
              <a:noFill/>
            </a:ln>
          </c:spPr>
          <c:explosion val="3"/>
          <c:dPt>
            <c:idx val="0"/>
            <c:bubble3D val="0"/>
            <c:spPr>
              <a:solidFill>
                <a:srgbClr val="1D9A78"/>
              </a:solidFill>
              <a:ln w="25328">
                <a:noFill/>
              </a:ln>
              <a:effectLst>
                <a:outerShdw dist="35921" dir="2700000" algn="br">
                  <a:srgbClr val="000000"/>
                </a:outerShdw>
              </a:effectLst>
            </c:spPr>
            <c:extLst>
              <c:ext xmlns:c16="http://schemas.microsoft.com/office/drawing/2014/chart" uri="{C3380CC4-5D6E-409C-BE32-E72D297353CC}">
                <c16:uniqueId val="{00000001-C9B0-42D1-8FE9-C595058B2D5B}"/>
              </c:ext>
            </c:extLst>
          </c:dPt>
          <c:dPt>
            <c:idx val="1"/>
            <c:bubble3D val="0"/>
            <c:spPr>
              <a:solidFill>
                <a:srgbClr val="8BC145"/>
              </a:solidFill>
              <a:ln w="25328">
                <a:noFill/>
              </a:ln>
              <a:effectLst>
                <a:outerShdw dist="35921" dir="2700000" algn="br">
                  <a:srgbClr val="000000"/>
                </a:outerShdw>
              </a:effectLst>
            </c:spPr>
            <c:extLst>
              <c:ext xmlns:c16="http://schemas.microsoft.com/office/drawing/2014/chart" uri="{C3380CC4-5D6E-409C-BE32-E72D297353CC}">
                <c16:uniqueId val="{00000003-C9B0-42D1-8FE9-C595058B2D5B}"/>
              </c:ext>
            </c:extLst>
          </c:dPt>
          <c:dPt>
            <c:idx val="2"/>
            <c:bubble3D val="0"/>
            <c:spPr>
              <a:solidFill>
                <a:srgbClr val="36AFCE"/>
              </a:solidFill>
              <a:ln w="25328">
                <a:noFill/>
              </a:ln>
              <a:effectLst>
                <a:outerShdw dist="35921" dir="2700000" algn="br">
                  <a:srgbClr val="000000"/>
                </a:outerShdw>
              </a:effectLst>
            </c:spPr>
            <c:extLst>
              <c:ext xmlns:c16="http://schemas.microsoft.com/office/drawing/2014/chart" uri="{C3380CC4-5D6E-409C-BE32-E72D297353CC}">
                <c16:uniqueId val="{00000005-C9B0-42D1-8FE9-C595058B2D5B}"/>
              </c:ext>
            </c:extLst>
          </c:dPt>
          <c:dPt>
            <c:idx val="3"/>
            <c:bubble3D val="0"/>
            <c:extLst>
              <c:ext xmlns:c16="http://schemas.microsoft.com/office/drawing/2014/chart" uri="{C3380CC4-5D6E-409C-BE32-E72D297353CC}">
                <c16:uniqueId val="{00000007-C9B0-42D1-8FE9-C595058B2D5B}"/>
              </c:ext>
            </c:extLst>
          </c:dPt>
          <c:dLbls>
            <c:dLbl>
              <c:idx val="0"/>
              <c:layout>
                <c:manualLayout>
                  <c:x val="-0.14751539639115899"/>
                  <c:y val="0.190087327836447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元数据和</a:t>
                    </a:r>
                  </a:p>
                  <a:p>
                    <a:pPr>
                      <a:defRPr lang="zh-CN" sz="1600" b="1" i="0" u="none" strike="noStrike" kern="1200" baseline="0">
                        <a:solidFill>
                          <a:srgbClr val="FFFF00"/>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数据的分离</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C9B0-42D1-8FE9-C595058B2D5B}"/>
                </c:ext>
              </c:extLst>
            </c:dLbl>
            <c:dLbl>
              <c:idx val="1"/>
              <c:layout>
                <c:manualLayout>
                  <c:x val="-4.3563358827276898E-3"/>
                  <c:y val="-0.12710276558459399"/>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chemeClr val="bg1"/>
                        </a:solidFill>
                      </a:rPr>
                      <a:t>切分文件均匀分布到多个数据节点</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22338961626560999"/>
                      <c:h val="0.239696083043094"/>
                    </c:manualLayout>
                  </c15:layout>
                  <c15:showDataLabelsRange val="0"/>
                </c:ext>
                <c:ext xmlns:c16="http://schemas.microsoft.com/office/drawing/2014/chart" uri="{C3380CC4-5D6E-409C-BE32-E72D297353CC}">
                  <c16:uniqueId val="{00000003-C9B0-42D1-8FE9-C595058B2D5B}"/>
                </c:ext>
              </c:extLst>
            </c:dLbl>
            <c:dLbl>
              <c:idx val="2"/>
              <c:layout>
                <c:manualLayout>
                  <c:x val="0.171336523848821"/>
                  <c:y val="0.179041562980602"/>
                </c:manualLayout>
              </c:layout>
              <c:tx>
                <c:rich>
                  <a:bodyPr rot="0" spcFirstLastPara="0" vertOverflow="ellipsis" vert="horz" wrap="square" lIns="38100" tIns="19050" rIns="38100" bIns="19050" anchor="ctr" anchorCtr="1"/>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r>
                      <a:rPr lang="zh-CN" altLang="en-US" sz="1600" b="1" i="0" u="none" strike="noStrike" baseline="0" dirty="0">
                        <a:solidFill>
                          <a:srgbClr val="FFFF00"/>
                        </a:solidFill>
                      </a:rPr>
                      <a:t>检测故障并恢复所造成的丢失数据</a:t>
                    </a:r>
                  </a:p>
                </c:rich>
              </c:tx>
              <c:spPr>
                <a:noFill/>
                <a:ln w="25328">
                  <a:noFill/>
                </a:ln>
                <a:effectLst/>
              </c:spPr>
              <c:dLblPos val="bestFit"/>
              <c:showLegendKey val="0"/>
              <c:showVal val="0"/>
              <c:showCatName val="0"/>
              <c:showSerName val="0"/>
              <c:showPercent val="1"/>
              <c:showBubbleSize val="0"/>
              <c:extLst>
                <c:ext xmlns:c15="http://schemas.microsoft.com/office/drawing/2012/chart" uri="{CE6537A1-D6FC-4f65-9D91-7224C49458BB}">
                  <c15:layout>
                    <c:manualLayout>
                      <c:w val="0.15473464793092401"/>
                      <c:h val="0.239696083043094"/>
                    </c:manualLayout>
                  </c15:layout>
                  <c15:showDataLabelsRange val="0"/>
                </c:ext>
                <c:ext xmlns:c16="http://schemas.microsoft.com/office/drawing/2014/chart" uri="{C3380CC4-5D6E-409C-BE32-E72D297353CC}">
                  <c16:uniqueId val="{00000005-C9B0-42D1-8FE9-C595058B2D5B}"/>
                </c:ext>
              </c:extLst>
            </c:dLbl>
            <c:dLbl>
              <c:idx val="3"/>
              <c:delete val="1"/>
              <c:extLst>
                <c:ext xmlns:c15="http://schemas.microsoft.com/office/drawing/2012/chart" uri="{CE6537A1-D6FC-4f65-9D91-7224C49458BB}"/>
                <c:ext xmlns:c16="http://schemas.microsoft.com/office/drawing/2014/chart" uri="{C3380CC4-5D6E-409C-BE32-E72D297353CC}">
                  <c16:uniqueId val="{00000007-C9B0-42D1-8FE9-C595058B2D5B}"/>
                </c:ext>
              </c:extLst>
            </c:dLbl>
            <c:spPr>
              <a:solidFill>
                <a:srgbClr val="FFFFFF"/>
              </a:solidFill>
              <a:ln w="12664">
                <a:solidFill>
                  <a:srgbClr val="339966"/>
                </a:solidFill>
                <a:prstDash val="solid"/>
              </a:ln>
              <a:effectLst/>
            </c:spPr>
            <c:txPr>
              <a:bodyPr rot="0" spcFirstLastPara="0" vertOverflow="ellipsis" vert="horz" wrap="square" lIns="38100" tIns="19050" rIns="38100" bIns="19050" anchor="ctr" anchorCtr="1">
                <a:spAutoFit/>
              </a:bodyPr>
              <a:lstStyle/>
              <a:p>
                <a:pPr>
                  <a:defRPr lang="zh-CN" sz="1600" b="1" i="0" u="none" strike="noStrike" kern="1200" baseline="0">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pPr>
                <a:endParaRPr lang="zh-CN"/>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numRef>
              <c:f>Sheet1!$A$2:$A$5</c:f>
              <c:numCache>
                <c:formatCode>General</c:formatCode>
                <c:ptCount val="4"/>
                <c:pt idx="0">
                  <c:v>1</c:v>
                </c:pt>
                <c:pt idx="1">
                  <c:v>2</c:v>
                </c:pt>
                <c:pt idx="2">
                  <c:v>3</c:v>
                </c:pt>
              </c:numCache>
            </c:numRef>
          </c:cat>
          <c:val>
            <c:numRef>
              <c:f>Sheet1!$B$2:$B$5</c:f>
              <c:numCache>
                <c:formatCode>0.00%</c:formatCode>
                <c:ptCount val="4"/>
                <c:pt idx="0">
                  <c:v>0.33000000000000201</c:v>
                </c:pt>
                <c:pt idx="1">
                  <c:v>0.33000000000000201</c:v>
                </c:pt>
                <c:pt idx="2">
                  <c:v>0.34</c:v>
                </c:pt>
              </c:numCache>
            </c:numRef>
          </c:val>
          <c:extLst>
            <c:ext xmlns:c16="http://schemas.microsoft.com/office/drawing/2014/chart" uri="{C3380CC4-5D6E-409C-BE32-E72D297353CC}">
              <c16:uniqueId val="{00000008-C9B0-42D1-8FE9-C595058B2D5B}"/>
            </c:ext>
          </c:extLst>
        </c:ser>
        <c:dLbls>
          <c:showLegendKey val="0"/>
          <c:showVal val="0"/>
          <c:showCatName val="0"/>
          <c:showSerName val="0"/>
          <c:showPercent val="0"/>
          <c:showBubbleSize val="0"/>
          <c:showLeaderLines val="0"/>
        </c:dLbls>
        <c:firstSliceAng val="0"/>
      </c:pieChart>
      <c:spPr>
        <a:noFill/>
        <a:ln w="25328">
          <a:noFill/>
        </a:ln>
      </c:spPr>
    </c:plotArea>
    <c:plotVisOnly val="1"/>
    <c:dispBlanksAs val="zero"/>
    <c:showDLblsOverMax val="0"/>
  </c:chart>
  <c:spPr>
    <a:noFill/>
    <a:ln>
      <a:noFill/>
    </a:ln>
  </c:spPr>
  <c:txPr>
    <a:bodyPr/>
    <a:lstStyle/>
    <a:p>
      <a:pPr>
        <a:defRPr lang="zh-CN" sz="995" b="0" i="0" u="none" strike="noStrike" baseline="0">
          <a:solidFill>
            <a:srgbClr val="000000"/>
          </a:solidFill>
          <a:latin typeface="Calibri" panose="020F0502020204030204"/>
          <a:ea typeface="Calibri" panose="020F0502020204030204"/>
          <a:cs typeface="Calibri" panose="020F0502020204030204"/>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7E6F47-D40C-4E4D-A483-3C57FD416D1C}" type="doc">
      <dgm:prSet loTypeId="urn:microsoft.com/office/officeart/2005/8/layout/list1#1" loCatId="list" qsTypeId="urn:microsoft.com/office/officeart/2005/8/quickstyle/simple1#4" qsCatId="simple" csTypeId="urn:microsoft.com/office/officeart/2005/8/colors/colorful5#2" csCatId="colorful" phldr="1"/>
      <dgm:spPr/>
      <dgm:t>
        <a:bodyPr/>
        <a:lstStyle/>
        <a:p>
          <a:endParaRPr lang="zh-CN" altLang="en-US"/>
        </a:p>
      </dgm:t>
    </dgm:pt>
    <dgm:pt modelId="{FEAE8D2F-180F-4EBE-8C64-A727ECCB3E54}">
      <dgm:prSet custT="1"/>
      <dgm:spPr/>
      <dgm:t>
        <a:bodyPr/>
        <a:lstStyle/>
        <a:p>
          <a:pPr rtl="0"/>
          <a:r>
            <a:rPr lang="zh-CN" sz="1200" b="1" dirty="0"/>
            <a:t>规模</a:t>
          </a:r>
          <a:endParaRPr lang="en-US" sz="1200" b="1" dirty="0"/>
        </a:p>
      </dgm:t>
    </dgm:pt>
    <dgm:pt modelId="{AEFDC6EA-62DC-4FD6-9106-475E5B6E49B7}" type="parTrans" cxnId="{D62A03FE-1BD3-48C3-876F-2BA0A2C51EB4}">
      <dgm:prSet/>
      <dgm:spPr/>
      <dgm:t>
        <a:bodyPr/>
        <a:lstStyle/>
        <a:p>
          <a:endParaRPr lang="zh-CN" altLang="en-US" sz="1100"/>
        </a:p>
      </dgm:t>
    </dgm:pt>
    <dgm:pt modelId="{0BDE816A-30DD-4894-A9CE-6C7A1EB2EB86}" type="sibTrans" cxnId="{D62A03FE-1BD3-48C3-876F-2BA0A2C51EB4}">
      <dgm:prSet/>
      <dgm:spPr/>
      <dgm:t>
        <a:bodyPr/>
        <a:lstStyle/>
        <a:p>
          <a:endParaRPr lang="zh-CN" altLang="en-US" sz="1100"/>
        </a:p>
      </dgm:t>
    </dgm:pt>
    <dgm:pt modelId="{4C6874FE-BD3C-458B-ABB4-9A022C93832E}">
      <dgm:prSet custT="1"/>
      <dgm:spPr/>
      <dgm:t>
        <a:bodyPr/>
        <a:lstStyle/>
        <a:p>
          <a:pPr rtl="0"/>
          <a:r>
            <a:rPr lang="zh-CN" sz="1050" b="1" dirty="0"/>
            <a:t>池塘小        </a:t>
          </a:r>
          <a:r>
            <a:rPr lang="en-US" altLang="zh-CN" sz="1050" b="1" dirty="0"/>
            <a:t>   </a:t>
          </a:r>
          <a:r>
            <a:rPr lang="en-US" sz="1050" b="1" dirty="0">
              <a:solidFill>
                <a:srgbClr val="FF0000"/>
              </a:solidFill>
            </a:rPr>
            <a:t>DB</a:t>
          </a:r>
          <a:r>
            <a:rPr lang="zh-CN" sz="1050" b="1" dirty="0">
              <a:solidFill>
                <a:srgbClr val="FF0000"/>
              </a:solidFill>
            </a:rPr>
            <a:t>数据量 </a:t>
          </a:r>
          <a:r>
            <a:rPr lang="en-US" sz="1050" b="1" dirty="0">
              <a:solidFill>
                <a:srgbClr val="FF0000"/>
              </a:solidFill>
            </a:rPr>
            <a:t>MB</a:t>
          </a:r>
          <a:r>
            <a:rPr lang="zh-CN" sz="1050" b="1" dirty="0">
              <a:solidFill>
                <a:srgbClr val="FF0000"/>
              </a:solidFill>
            </a:rPr>
            <a:t>     </a:t>
          </a:r>
          <a:endParaRPr lang="en-US" sz="1050" b="1" dirty="0">
            <a:solidFill>
              <a:srgbClr val="FF0000"/>
            </a:solidFill>
          </a:endParaRPr>
        </a:p>
      </dgm:t>
    </dgm:pt>
    <dgm:pt modelId="{8EFD9F88-5F13-400B-A415-10F70B58B5E0}" type="parTrans" cxnId="{82229060-5DEC-42A0-9F9A-5A5C549775C2}">
      <dgm:prSet/>
      <dgm:spPr/>
      <dgm:t>
        <a:bodyPr/>
        <a:lstStyle/>
        <a:p>
          <a:endParaRPr lang="zh-CN" altLang="en-US" sz="1100"/>
        </a:p>
      </dgm:t>
    </dgm:pt>
    <dgm:pt modelId="{600EFE7B-2E7D-477B-9F46-4408CA46F39D}" type="sibTrans" cxnId="{82229060-5DEC-42A0-9F9A-5A5C549775C2}">
      <dgm:prSet/>
      <dgm:spPr/>
      <dgm:t>
        <a:bodyPr/>
        <a:lstStyle/>
        <a:p>
          <a:endParaRPr lang="zh-CN" altLang="en-US" sz="1100"/>
        </a:p>
      </dgm:t>
    </dgm:pt>
    <dgm:pt modelId="{E3985BD6-A765-40C7-B102-E65042F6887E}">
      <dgm:prSet custT="1"/>
      <dgm:spPr/>
      <dgm:t>
        <a:bodyPr/>
        <a:lstStyle/>
        <a:p>
          <a:pPr rtl="0"/>
          <a:r>
            <a:rPr lang="zh-CN" sz="1050" b="1" dirty="0"/>
            <a:t>海洋大       </a:t>
          </a:r>
          <a:r>
            <a:rPr lang="en-US" altLang="zh-CN" sz="1050" b="1" dirty="0"/>
            <a:t>    </a:t>
          </a:r>
          <a:r>
            <a:rPr lang="en-US" sz="1050" b="1" dirty="0">
              <a:solidFill>
                <a:srgbClr val="FF0000"/>
              </a:solidFill>
            </a:rPr>
            <a:t>BIG DATA </a:t>
          </a:r>
          <a:r>
            <a:rPr lang="zh-CN" sz="1050" b="1" dirty="0">
              <a:solidFill>
                <a:srgbClr val="FF0000"/>
              </a:solidFill>
            </a:rPr>
            <a:t>数据量 </a:t>
          </a:r>
          <a:r>
            <a:rPr lang="en-US" sz="1050" b="1" dirty="0">
              <a:solidFill>
                <a:srgbClr val="FF0000"/>
              </a:solidFill>
            </a:rPr>
            <a:t>TB</a:t>
          </a:r>
          <a:r>
            <a:rPr lang="zh-CN" sz="1050" b="1" dirty="0">
              <a:solidFill>
                <a:srgbClr val="FF0000"/>
              </a:solidFill>
            </a:rPr>
            <a:t>甚至</a:t>
          </a:r>
          <a:r>
            <a:rPr lang="en-US" sz="1050" b="1" dirty="0">
              <a:solidFill>
                <a:srgbClr val="FF0000"/>
              </a:solidFill>
            </a:rPr>
            <a:t>PB</a:t>
          </a:r>
          <a:endParaRPr lang="zh-CN" sz="1050" dirty="0">
            <a:solidFill>
              <a:srgbClr val="FF0000"/>
            </a:solidFill>
          </a:endParaRPr>
        </a:p>
      </dgm:t>
    </dgm:pt>
    <dgm:pt modelId="{C06BC0ED-30A4-4186-BAF1-A3F6947758D4}" type="parTrans" cxnId="{CDA2B6E2-0A4F-4111-AAD0-939024A89522}">
      <dgm:prSet/>
      <dgm:spPr/>
      <dgm:t>
        <a:bodyPr/>
        <a:lstStyle/>
        <a:p>
          <a:endParaRPr lang="zh-CN" altLang="en-US" sz="1100"/>
        </a:p>
      </dgm:t>
    </dgm:pt>
    <dgm:pt modelId="{9769140C-5ACF-4780-80BE-04BFAA485A67}" type="sibTrans" cxnId="{CDA2B6E2-0A4F-4111-AAD0-939024A89522}">
      <dgm:prSet/>
      <dgm:spPr/>
      <dgm:t>
        <a:bodyPr/>
        <a:lstStyle/>
        <a:p>
          <a:endParaRPr lang="zh-CN" altLang="en-US" sz="1100"/>
        </a:p>
      </dgm:t>
    </dgm:pt>
    <dgm:pt modelId="{D7318777-26B9-4EA6-B6C1-B7D3050857C8}">
      <dgm:prSet custT="1"/>
      <dgm:spPr/>
      <dgm:t>
        <a:bodyPr/>
        <a:lstStyle/>
        <a:p>
          <a:pPr rtl="0"/>
          <a:r>
            <a:rPr lang="zh-CN" sz="1200" b="1" dirty="0"/>
            <a:t>数据类型</a:t>
          </a:r>
          <a:endParaRPr lang="en-US" sz="1200" b="1" dirty="0"/>
        </a:p>
      </dgm:t>
    </dgm:pt>
    <dgm:pt modelId="{E57345F5-8607-4B3A-AFBC-C490C2943F90}" type="parTrans" cxnId="{07E9957B-44B9-46E7-8D4C-3A541AAB9B7E}">
      <dgm:prSet/>
      <dgm:spPr/>
      <dgm:t>
        <a:bodyPr/>
        <a:lstStyle/>
        <a:p>
          <a:endParaRPr lang="zh-CN" altLang="en-US" sz="1100"/>
        </a:p>
      </dgm:t>
    </dgm:pt>
    <dgm:pt modelId="{2A40B932-C79F-4939-8CAE-C06CB23B2540}" type="sibTrans" cxnId="{07E9957B-44B9-46E7-8D4C-3A541AAB9B7E}">
      <dgm:prSet/>
      <dgm:spPr/>
      <dgm:t>
        <a:bodyPr/>
        <a:lstStyle/>
        <a:p>
          <a:endParaRPr lang="zh-CN" altLang="en-US" sz="1100"/>
        </a:p>
      </dgm:t>
    </dgm:pt>
    <dgm:pt modelId="{AC6C9470-0D3B-45F5-8966-024B6017A81C}">
      <dgm:prSet custT="1"/>
      <dgm:spPr/>
      <dgm:t>
        <a:bodyPr/>
        <a:lstStyle/>
        <a:p>
          <a:pPr rtl="0"/>
          <a:r>
            <a:rPr lang="zh-CN" sz="1100" b="1" dirty="0"/>
            <a:t>池塘的鱼种类少        </a:t>
          </a:r>
          <a:r>
            <a:rPr lang="en-US" altLang="zh-CN" sz="1100" b="1" dirty="0"/>
            <a:t>  </a:t>
          </a:r>
          <a:r>
            <a:rPr lang="en-US" sz="1100" b="1" dirty="0">
              <a:solidFill>
                <a:srgbClr val="FF0000"/>
              </a:solidFill>
            </a:rPr>
            <a:t>DB</a:t>
          </a:r>
          <a:r>
            <a:rPr lang="zh-CN" sz="1100" b="1" dirty="0">
              <a:solidFill>
                <a:srgbClr val="FF0000"/>
              </a:solidFill>
            </a:rPr>
            <a:t>以结构化为主</a:t>
          </a:r>
          <a:endParaRPr lang="en-US" sz="1100" b="1" dirty="0">
            <a:solidFill>
              <a:srgbClr val="FF0000"/>
            </a:solidFill>
          </a:endParaRPr>
        </a:p>
      </dgm:t>
    </dgm:pt>
    <dgm:pt modelId="{35D82F7A-0DE1-40D5-95DA-489D697B8219}" type="parTrans" cxnId="{F852F7E8-228E-4A47-82B8-07C4475CF56D}">
      <dgm:prSet/>
      <dgm:spPr/>
      <dgm:t>
        <a:bodyPr/>
        <a:lstStyle/>
        <a:p>
          <a:endParaRPr lang="zh-CN" altLang="en-US" sz="1100"/>
        </a:p>
      </dgm:t>
    </dgm:pt>
    <dgm:pt modelId="{4E1B1278-C98E-457F-A39A-0556DD9AAC5E}" type="sibTrans" cxnId="{F852F7E8-228E-4A47-82B8-07C4475CF56D}">
      <dgm:prSet/>
      <dgm:spPr/>
      <dgm:t>
        <a:bodyPr/>
        <a:lstStyle/>
        <a:p>
          <a:endParaRPr lang="zh-CN" altLang="en-US" sz="1100"/>
        </a:p>
      </dgm:t>
    </dgm:pt>
    <dgm:pt modelId="{3C27800A-DBDA-4E5C-84AE-E90BFBCC6F3E}">
      <dgm:prSet custT="1"/>
      <dgm:spPr/>
      <dgm:t>
        <a:bodyPr/>
        <a:lstStyle/>
        <a:p>
          <a:pPr rtl="0"/>
          <a:r>
            <a:rPr lang="zh-CN" sz="1100" b="1" dirty="0"/>
            <a:t>海洋的鱼上千种       </a:t>
          </a:r>
          <a:r>
            <a:rPr lang="en-US" altLang="zh-CN" sz="1100" b="1" dirty="0"/>
            <a:t>   </a:t>
          </a:r>
          <a:r>
            <a:rPr lang="en-US" sz="1100" b="1" dirty="0">
              <a:solidFill>
                <a:srgbClr val="FF0000"/>
              </a:solidFill>
            </a:rPr>
            <a:t>BIG DATA </a:t>
          </a:r>
          <a:r>
            <a:rPr lang="zh-CN" sz="1100" b="1" dirty="0">
              <a:solidFill>
                <a:srgbClr val="FF0000"/>
              </a:solidFill>
            </a:rPr>
            <a:t>有结构化、非结构化</a:t>
          </a:r>
          <a:endParaRPr lang="en-US" sz="1100" b="1" dirty="0">
            <a:solidFill>
              <a:srgbClr val="FF0000"/>
            </a:solidFill>
          </a:endParaRPr>
        </a:p>
      </dgm:t>
    </dgm:pt>
    <dgm:pt modelId="{98889341-BCBD-4262-BCF8-011FC525C449}" type="parTrans" cxnId="{2D6B1BD4-4CC5-44E9-B293-52397CB055AA}">
      <dgm:prSet/>
      <dgm:spPr/>
      <dgm:t>
        <a:bodyPr/>
        <a:lstStyle/>
        <a:p>
          <a:endParaRPr lang="zh-CN" altLang="en-US" sz="1100"/>
        </a:p>
      </dgm:t>
    </dgm:pt>
    <dgm:pt modelId="{83DC532F-66A8-4881-ABA4-B8CF57A53F89}" type="sibTrans" cxnId="{2D6B1BD4-4CC5-44E9-B293-52397CB055AA}">
      <dgm:prSet/>
      <dgm:spPr/>
      <dgm:t>
        <a:bodyPr/>
        <a:lstStyle/>
        <a:p>
          <a:endParaRPr lang="zh-CN" altLang="en-US" sz="1100"/>
        </a:p>
      </dgm:t>
    </dgm:pt>
    <dgm:pt modelId="{1C82D727-7574-4215-9F3A-6A305EA99135}" type="pres">
      <dgm:prSet presAssocID="{487E6F47-D40C-4E4D-A483-3C57FD416D1C}" presName="linear" presStyleCnt="0">
        <dgm:presLayoutVars>
          <dgm:dir/>
          <dgm:animLvl val="lvl"/>
          <dgm:resizeHandles val="exact"/>
        </dgm:presLayoutVars>
      </dgm:prSet>
      <dgm:spPr/>
    </dgm:pt>
    <dgm:pt modelId="{C49DE717-05D6-4214-83FC-BCA42A5DFB74}" type="pres">
      <dgm:prSet presAssocID="{FEAE8D2F-180F-4EBE-8C64-A727ECCB3E54}" presName="parentLin" presStyleCnt="0"/>
      <dgm:spPr/>
    </dgm:pt>
    <dgm:pt modelId="{F452BCB6-0FF4-4B1C-9CF8-D04B1BBF1C8D}" type="pres">
      <dgm:prSet presAssocID="{FEAE8D2F-180F-4EBE-8C64-A727ECCB3E54}" presName="parentLeftMargin" presStyleLbl="node1" presStyleIdx="0" presStyleCnt="2"/>
      <dgm:spPr/>
    </dgm:pt>
    <dgm:pt modelId="{CEF4CC04-6759-4465-8273-C6EC1A9A2951}" type="pres">
      <dgm:prSet presAssocID="{FEAE8D2F-180F-4EBE-8C64-A727ECCB3E54}" presName="parentText" presStyleLbl="node1" presStyleIdx="0" presStyleCnt="2" custScaleY="41463" custLinFactY="-24077" custLinFactNeighborX="-55326" custLinFactNeighborY="-100000">
        <dgm:presLayoutVars>
          <dgm:chMax val="0"/>
          <dgm:bulletEnabled val="1"/>
        </dgm:presLayoutVars>
      </dgm:prSet>
      <dgm:spPr/>
    </dgm:pt>
    <dgm:pt modelId="{0F6215E6-76BB-47CC-945D-B2A1FFEBFB77}" type="pres">
      <dgm:prSet presAssocID="{FEAE8D2F-180F-4EBE-8C64-A727ECCB3E54}" presName="negativeSpace" presStyleCnt="0"/>
      <dgm:spPr/>
    </dgm:pt>
    <dgm:pt modelId="{F0A50462-96DB-4389-BB0A-EB74DABCAF1F}" type="pres">
      <dgm:prSet presAssocID="{FEAE8D2F-180F-4EBE-8C64-A727ECCB3E54}" presName="childText" presStyleLbl="conFgAcc1" presStyleIdx="0" presStyleCnt="2" custLinFactY="-47708" custLinFactNeighborX="4156" custLinFactNeighborY="-100000">
        <dgm:presLayoutVars>
          <dgm:bulletEnabled val="1"/>
        </dgm:presLayoutVars>
      </dgm:prSet>
      <dgm:spPr/>
    </dgm:pt>
    <dgm:pt modelId="{FBEE1938-494A-41E8-AC0F-D0EE871B79ED}" type="pres">
      <dgm:prSet presAssocID="{0BDE816A-30DD-4894-A9CE-6C7A1EB2EB86}" presName="spaceBetweenRectangles" presStyleCnt="0"/>
      <dgm:spPr/>
    </dgm:pt>
    <dgm:pt modelId="{5C147BCF-6ED1-40ED-9280-8E879F48BA59}" type="pres">
      <dgm:prSet presAssocID="{D7318777-26B9-4EA6-B6C1-B7D3050857C8}" presName="parentLin" presStyleCnt="0"/>
      <dgm:spPr/>
    </dgm:pt>
    <dgm:pt modelId="{2251B3CD-909C-4E7A-8BBE-5126C382C878}" type="pres">
      <dgm:prSet presAssocID="{D7318777-26B9-4EA6-B6C1-B7D3050857C8}" presName="parentLeftMargin" presStyleLbl="node1" presStyleIdx="0" presStyleCnt="2"/>
      <dgm:spPr/>
    </dgm:pt>
    <dgm:pt modelId="{08D7F890-6ED4-40CB-955C-74303A8C9744}" type="pres">
      <dgm:prSet presAssocID="{D7318777-26B9-4EA6-B6C1-B7D3050857C8}" presName="parentText" presStyleLbl="node1" presStyleIdx="1" presStyleCnt="2" custScaleY="54073">
        <dgm:presLayoutVars>
          <dgm:chMax val="0"/>
          <dgm:bulletEnabled val="1"/>
        </dgm:presLayoutVars>
      </dgm:prSet>
      <dgm:spPr/>
    </dgm:pt>
    <dgm:pt modelId="{32C1AA3B-A055-4817-9ECA-BAB78C9BBFB1}" type="pres">
      <dgm:prSet presAssocID="{D7318777-26B9-4EA6-B6C1-B7D3050857C8}" presName="negativeSpace" presStyleCnt="0"/>
      <dgm:spPr/>
    </dgm:pt>
    <dgm:pt modelId="{F5B117DA-F941-41DB-80A3-68571C6DB946}" type="pres">
      <dgm:prSet presAssocID="{D7318777-26B9-4EA6-B6C1-B7D3050857C8}" presName="childText" presStyleLbl="conFgAcc1" presStyleIdx="1" presStyleCnt="2">
        <dgm:presLayoutVars>
          <dgm:bulletEnabled val="1"/>
        </dgm:presLayoutVars>
      </dgm:prSet>
      <dgm:spPr/>
    </dgm:pt>
  </dgm:ptLst>
  <dgm:cxnLst>
    <dgm:cxn modelId="{A54CCF00-D23A-4B89-B1E1-0C17F8B982D5}" type="presOf" srcId="{FEAE8D2F-180F-4EBE-8C64-A727ECCB3E54}" destId="{CEF4CC04-6759-4465-8273-C6EC1A9A2951}" srcOrd="1" destOrd="0" presId="urn:microsoft.com/office/officeart/2005/8/layout/list1#1"/>
    <dgm:cxn modelId="{F76C0B0E-B640-442D-B4DA-3D24191F3188}" type="presOf" srcId="{D7318777-26B9-4EA6-B6C1-B7D3050857C8}" destId="{2251B3CD-909C-4E7A-8BBE-5126C382C878}" srcOrd="0" destOrd="0" presId="urn:microsoft.com/office/officeart/2005/8/layout/list1#1"/>
    <dgm:cxn modelId="{82229060-5DEC-42A0-9F9A-5A5C549775C2}" srcId="{FEAE8D2F-180F-4EBE-8C64-A727ECCB3E54}" destId="{4C6874FE-BD3C-458B-ABB4-9A022C93832E}" srcOrd="0" destOrd="0" parTransId="{8EFD9F88-5F13-400B-A415-10F70B58B5E0}" sibTransId="{600EFE7B-2E7D-477B-9F46-4408CA46F39D}"/>
    <dgm:cxn modelId="{CF369B6D-896E-4893-8761-AB2BF23E877F}" type="presOf" srcId="{AC6C9470-0D3B-45F5-8966-024B6017A81C}" destId="{F5B117DA-F941-41DB-80A3-68571C6DB946}" srcOrd="0" destOrd="0" presId="urn:microsoft.com/office/officeart/2005/8/layout/list1#1"/>
    <dgm:cxn modelId="{257CD753-03A6-4973-9A14-36D00A0411F2}" type="presOf" srcId="{E3985BD6-A765-40C7-B102-E65042F6887E}" destId="{F0A50462-96DB-4389-BB0A-EB74DABCAF1F}" srcOrd="0" destOrd="1" presId="urn:microsoft.com/office/officeart/2005/8/layout/list1#1"/>
    <dgm:cxn modelId="{A85CA554-1411-4159-A0D4-84E407FFA889}" type="presOf" srcId="{3C27800A-DBDA-4E5C-84AE-E90BFBCC6F3E}" destId="{F5B117DA-F941-41DB-80A3-68571C6DB946}" srcOrd="0" destOrd="1" presId="urn:microsoft.com/office/officeart/2005/8/layout/list1#1"/>
    <dgm:cxn modelId="{FD24EB76-CD4A-4C90-831A-2281A86DEDCA}" type="presOf" srcId="{487E6F47-D40C-4E4D-A483-3C57FD416D1C}" destId="{1C82D727-7574-4215-9F3A-6A305EA99135}" srcOrd="0" destOrd="0" presId="urn:microsoft.com/office/officeart/2005/8/layout/list1#1"/>
    <dgm:cxn modelId="{07E9957B-44B9-46E7-8D4C-3A541AAB9B7E}" srcId="{487E6F47-D40C-4E4D-A483-3C57FD416D1C}" destId="{D7318777-26B9-4EA6-B6C1-B7D3050857C8}" srcOrd="1" destOrd="0" parTransId="{E57345F5-8607-4B3A-AFBC-C490C2943F90}" sibTransId="{2A40B932-C79F-4939-8CAE-C06CB23B2540}"/>
    <dgm:cxn modelId="{8701E18F-101F-4192-BDAA-1F3EC79180B0}" type="presOf" srcId="{FEAE8D2F-180F-4EBE-8C64-A727ECCB3E54}" destId="{F452BCB6-0FF4-4B1C-9CF8-D04B1BBF1C8D}" srcOrd="0" destOrd="0" presId="urn:microsoft.com/office/officeart/2005/8/layout/list1#1"/>
    <dgm:cxn modelId="{F7B7A9B7-E499-41AC-9F47-20B1A179946B}" type="presOf" srcId="{4C6874FE-BD3C-458B-ABB4-9A022C93832E}" destId="{F0A50462-96DB-4389-BB0A-EB74DABCAF1F}" srcOrd="0" destOrd="0" presId="urn:microsoft.com/office/officeart/2005/8/layout/list1#1"/>
    <dgm:cxn modelId="{2D6B1BD4-4CC5-44E9-B293-52397CB055AA}" srcId="{D7318777-26B9-4EA6-B6C1-B7D3050857C8}" destId="{3C27800A-DBDA-4E5C-84AE-E90BFBCC6F3E}" srcOrd="1" destOrd="0" parTransId="{98889341-BCBD-4262-BCF8-011FC525C449}" sibTransId="{83DC532F-66A8-4881-ABA4-B8CF57A53F89}"/>
    <dgm:cxn modelId="{CDA2B6E2-0A4F-4111-AAD0-939024A89522}" srcId="{FEAE8D2F-180F-4EBE-8C64-A727ECCB3E54}" destId="{E3985BD6-A765-40C7-B102-E65042F6887E}" srcOrd="1" destOrd="0" parTransId="{C06BC0ED-30A4-4186-BAF1-A3F6947758D4}" sibTransId="{9769140C-5ACF-4780-80BE-04BFAA485A67}"/>
    <dgm:cxn modelId="{7EBA24E7-2FA8-40B3-9682-440D710FFBDE}" type="presOf" srcId="{D7318777-26B9-4EA6-B6C1-B7D3050857C8}" destId="{08D7F890-6ED4-40CB-955C-74303A8C9744}" srcOrd="1" destOrd="0" presId="urn:microsoft.com/office/officeart/2005/8/layout/list1#1"/>
    <dgm:cxn modelId="{F852F7E8-228E-4A47-82B8-07C4475CF56D}" srcId="{D7318777-26B9-4EA6-B6C1-B7D3050857C8}" destId="{AC6C9470-0D3B-45F5-8966-024B6017A81C}" srcOrd="0" destOrd="0" parTransId="{35D82F7A-0DE1-40D5-95DA-489D697B8219}" sibTransId="{4E1B1278-C98E-457F-A39A-0556DD9AAC5E}"/>
    <dgm:cxn modelId="{D62A03FE-1BD3-48C3-876F-2BA0A2C51EB4}" srcId="{487E6F47-D40C-4E4D-A483-3C57FD416D1C}" destId="{FEAE8D2F-180F-4EBE-8C64-A727ECCB3E54}" srcOrd="0" destOrd="0" parTransId="{AEFDC6EA-62DC-4FD6-9106-475E5B6E49B7}" sibTransId="{0BDE816A-30DD-4894-A9CE-6C7A1EB2EB86}"/>
    <dgm:cxn modelId="{71A31950-AE17-40CE-9405-329510181B90}" type="presParOf" srcId="{1C82D727-7574-4215-9F3A-6A305EA99135}" destId="{C49DE717-05D6-4214-83FC-BCA42A5DFB74}" srcOrd="0" destOrd="0" presId="urn:microsoft.com/office/officeart/2005/8/layout/list1#1"/>
    <dgm:cxn modelId="{77366893-7955-4103-A0BE-48F877863D8C}" type="presParOf" srcId="{C49DE717-05D6-4214-83FC-BCA42A5DFB74}" destId="{F452BCB6-0FF4-4B1C-9CF8-D04B1BBF1C8D}" srcOrd="0" destOrd="0" presId="urn:microsoft.com/office/officeart/2005/8/layout/list1#1"/>
    <dgm:cxn modelId="{13440A07-D81F-44AE-9B70-C64A80DB8F18}" type="presParOf" srcId="{C49DE717-05D6-4214-83FC-BCA42A5DFB74}" destId="{CEF4CC04-6759-4465-8273-C6EC1A9A2951}" srcOrd="1" destOrd="0" presId="urn:microsoft.com/office/officeart/2005/8/layout/list1#1"/>
    <dgm:cxn modelId="{6FDACD2E-B143-4822-8122-CC70C075A171}" type="presParOf" srcId="{1C82D727-7574-4215-9F3A-6A305EA99135}" destId="{0F6215E6-76BB-47CC-945D-B2A1FFEBFB77}" srcOrd="1" destOrd="0" presId="urn:microsoft.com/office/officeart/2005/8/layout/list1#1"/>
    <dgm:cxn modelId="{4DC108C5-E633-440C-A64B-CCBE75CA3FEB}" type="presParOf" srcId="{1C82D727-7574-4215-9F3A-6A305EA99135}" destId="{F0A50462-96DB-4389-BB0A-EB74DABCAF1F}" srcOrd="2" destOrd="0" presId="urn:microsoft.com/office/officeart/2005/8/layout/list1#1"/>
    <dgm:cxn modelId="{59A31397-C48C-4979-9D43-210F53277B66}" type="presParOf" srcId="{1C82D727-7574-4215-9F3A-6A305EA99135}" destId="{FBEE1938-494A-41E8-AC0F-D0EE871B79ED}" srcOrd="3" destOrd="0" presId="urn:microsoft.com/office/officeart/2005/8/layout/list1#1"/>
    <dgm:cxn modelId="{2804EF1C-8FD0-4F89-ADE1-8908C7471098}" type="presParOf" srcId="{1C82D727-7574-4215-9F3A-6A305EA99135}" destId="{5C147BCF-6ED1-40ED-9280-8E879F48BA59}" srcOrd="4" destOrd="0" presId="urn:microsoft.com/office/officeart/2005/8/layout/list1#1"/>
    <dgm:cxn modelId="{09E77E10-A027-4FDA-8EE1-5DC94725E91D}" type="presParOf" srcId="{5C147BCF-6ED1-40ED-9280-8E879F48BA59}" destId="{2251B3CD-909C-4E7A-8BBE-5126C382C878}" srcOrd="0" destOrd="0" presId="urn:microsoft.com/office/officeart/2005/8/layout/list1#1"/>
    <dgm:cxn modelId="{472CC67E-8313-44E1-9141-C59C71E587A5}" type="presParOf" srcId="{5C147BCF-6ED1-40ED-9280-8E879F48BA59}" destId="{08D7F890-6ED4-40CB-955C-74303A8C9744}" srcOrd="1" destOrd="0" presId="urn:microsoft.com/office/officeart/2005/8/layout/list1#1"/>
    <dgm:cxn modelId="{ADD148F5-64B2-4260-A399-B1776436DF98}" type="presParOf" srcId="{1C82D727-7574-4215-9F3A-6A305EA99135}" destId="{32C1AA3B-A055-4817-9ECA-BAB78C9BBFB1}" srcOrd="5" destOrd="0" presId="urn:microsoft.com/office/officeart/2005/8/layout/list1#1"/>
    <dgm:cxn modelId="{50F59C34-717C-476E-B1A3-FDC2E36B1E38}" type="presParOf" srcId="{1C82D727-7574-4215-9F3A-6A305EA99135}" destId="{F5B117DA-F941-41DB-80A3-68571C6DB946}" srcOrd="6"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50462-96DB-4389-BB0A-EB74DABCAF1F}">
      <dsp:nvSpPr>
        <dsp:cNvPr id="0" name=""/>
        <dsp:cNvSpPr/>
      </dsp:nvSpPr>
      <dsp:spPr>
        <a:xfrm>
          <a:off x="0" y="0"/>
          <a:ext cx="4632086" cy="1110375"/>
        </a:xfrm>
        <a:prstGeom prst="rect">
          <a:avLst/>
        </a:prstGeom>
        <a:solidFill>
          <a:schemeClr val="lt1">
            <a:alpha val="90000"/>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501" tIns="624840" rIns="359501" bIns="78232" numCol="1" spcCol="1270" anchor="t" anchorCtr="0">
          <a:noAutofit/>
        </a:bodyPr>
        <a:lstStyle/>
        <a:p>
          <a:pPr marL="57150" lvl="1" indent="-57150" algn="l" defTabSz="466725" rtl="0">
            <a:lnSpc>
              <a:spcPct val="90000"/>
            </a:lnSpc>
            <a:spcBef>
              <a:spcPct val="0"/>
            </a:spcBef>
            <a:spcAft>
              <a:spcPct val="15000"/>
            </a:spcAft>
            <a:buChar char="•"/>
          </a:pPr>
          <a:r>
            <a:rPr lang="zh-CN" sz="1050" b="1" kern="1200" dirty="0"/>
            <a:t>池塘小        </a:t>
          </a:r>
          <a:r>
            <a:rPr lang="en-US" altLang="zh-CN" sz="1050" b="1" kern="1200" dirty="0"/>
            <a:t>   </a:t>
          </a:r>
          <a:r>
            <a:rPr lang="en-US" sz="1050" b="1" kern="1200" dirty="0">
              <a:solidFill>
                <a:srgbClr val="FF0000"/>
              </a:solidFill>
            </a:rPr>
            <a:t>DB</a:t>
          </a:r>
          <a:r>
            <a:rPr lang="zh-CN" sz="1050" b="1" kern="1200" dirty="0">
              <a:solidFill>
                <a:srgbClr val="FF0000"/>
              </a:solidFill>
            </a:rPr>
            <a:t>数据量 </a:t>
          </a:r>
          <a:r>
            <a:rPr lang="en-US" sz="1050" b="1" kern="1200" dirty="0">
              <a:solidFill>
                <a:srgbClr val="FF0000"/>
              </a:solidFill>
            </a:rPr>
            <a:t>MB</a:t>
          </a:r>
          <a:r>
            <a:rPr lang="zh-CN" sz="1050" b="1" kern="1200" dirty="0">
              <a:solidFill>
                <a:srgbClr val="FF0000"/>
              </a:solidFill>
            </a:rPr>
            <a:t>     </a:t>
          </a:r>
          <a:endParaRPr lang="en-US" sz="1050" b="1" kern="1200" dirty="0">
            <a:solidFill>
              <a:srgbClr val="FF0000"/>
            </a:solidFill>
          </a:endParaRPr>
        </a:p>
        <a:p>
          <a:pPr marL="57150" lvl="1" indent="-57150" algn="l" defTabSz="466725" rtl="0">
            <a:lnSpc>
              <a:spcPct val="90000"/>
            </a:lnSpc>
            <a:spcBef>
              <a:spcPct val="0"/>
            </a:spcBef>
            <a:spcAft>
              <a:spcPct val="15000"/>
            </a:spcAft>
            <a:buChar char="•"/>
          </a:pPr>
          <a:r>
            <a:rPr lang="zh-CN" sz="1050" b="1" kern="1200" dirty="0"/>
            <a:t>海洋大       </a:t>
          </a:r>
          <a:r>
            <a:rPr lang="en-US" altLang="zh-CN" sz="1050" b="1" kern="1200" dirty="0"/>
            <a:t>    </a:t>
          </a:r>
          <a:r>
            <a:rPr lang="en-US" sz="1050" b="1" kern="1200" dirty="0">
              <a:solidFill>
                <a:srgbClr val="FF0000"/>
              </a:solidFill>
            </a:rPr>
            <a:t>BIG DATA </a:t>
          </a:r>
          <a:r>
            <a:rPr lang="zh-CN" sz="1050" b="1" kern="1200" dirty="0">
              <a:solidFill>
                <a:srgbClr val="FF0000"/>
              </a:solidFill>
            </a:rPr>
            <a:t>数据量 </a:t>
          </a:r>
          <a:r>
            <a:rPr lang="en-US" sz="1050" b="1" kern="1200" dirty="0">
              <a:solidFill>
                <a:srgbClr val="FF0000"/>
              </a:solidFill>
            </a:rPr>
            <a:t>TB</a:t>
          </a:r>
          <a:r>
            <a:rPr lang="zh-CN" sz="1050" b="1" kern="1200" dirty="0">
              <a:solidFill>
                <a:srgbClr val="FF0000"/>
              </a:solidFill>
            </a:rPr>
            <a:t>甚至</a:t>
          </a:r>
          <a:r>
            <a:rPr lang="en-US" sz="1050" b="1" kern="1200" dirty="0">
              <a:solidFill>
                <a:srgbClr val="FF0000"/>
              </a:solidFill>
            </a:rPr>
            <a:t>PB</a:t>
          </a:r>
          <a:endParaRPr lang="zh-CN" sz="1050" kern="1200" dirty="0">
            <a:solidFill>
              <a:srgbClr val="FF0000"/>
            </a:solidFill>
          </a:endParaRPr>
        </a:p>
      </dsp:txBody>
      <dsp:txXfrm>
        <a:off x="0" y="0"/>
        <a:ext cx="4632086" cy="1110375"/>
      </dsp:txXfrm>
    </dsp:sp>
    <dsp:sp modelId="{CEF4CC04-6759-4465-8273-C6EC1A9A2951}">
      <dsp:nvSpPr>
        <dsp:cNvPr id="0" name=""/>
        <dsp:cNvSpPr/>
      </dsp:nvSpPr>
      <dsp:spPr>
        <a:xfrm>
          <a:off x="103466" y="0"/>
          <a:ext cx="3242460" cy="367196"/>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557" tIns="0" rIns="122557" bIns="0" numCol="1" spcCol="1270" anchor="ctr" anchorCtr="0">
          <a:noAutofit/>
        </a:bodyPr>
        <a:lstStyle/>
        <a:p>
          <a:pPr marL="0" lvl="0" indent="0" algn="l" defTabSz="533400" rtl="0">
            <a:lnSpc>
              <a:spcPct val="90000"/>
            </a:lnSpc>
            <a:spcBef>
              <a:spcPct val="0"/>
            </a:spcBef>
            <a:spcAft>
              <a:spcPct val="35000"/>
            </a:spcAft>
            <a:buNone/>
          </a:pPr>
          <a:r>
            <a:rPr lang="zh-CN" sz="1200" b="1" kern="1200" dirty="0"/>
            <a:t>规模</a:t>
          </a:r>
          <a:endParaRPr lang="en-US" sz="1200" b="1" kern="1200" dirty="0"/>
        </a:p>
      </dsp:txBody>
      <dsp:txXfrm>
        <a:off x="121391" y="17925"/>
        <a:ext cx="3206610" cy="331346"/>
      </dsp:txXfrm>
    </dsp:sp>
    <dsp:sp modelId="{F5B117DA-F941-41DB-80A3-68571C6DB946}">
      <dsp:nvSpPr>
        <dsp:cNvPr id="0" name=""/>
        <dsp:cNvSpPr/>
      </dsp:nvSpPr>
      <dsp:spPr>
        <a:xfrm>
          <a:off x="0" y="1311742"/>
          <a:ext cx="4632086" cy="1134000"/>
        </a:xfrm>
        <a:prstGeom prst="rect">
          <a:avLst/>
        </a:prstGeom>
        <a:solidFill>
          <a:schemeClr val="lt1">
            <a:alpha val="90000"/>
            <a:hueOff val="0"/>
            <a:satOff val="0"/>
            <a:lumOff val="0"/>
            <a:alphaOff val="0"/>
          </a:schemeClr>
        </a:solidFill>
        <a:ln w="22225" cap="rnd" cmpd="sng" algn="ctr">
          <a:solidFill>
            <a:schemeClr val="accent5">
              <a:hueOff val="4460656"/>
              <a:satOff val="-19740"/>
              <a:lumOff val="-198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9501" tIns="624840" rIns="359501" bIns="78232" numCol="1" spcCol="1270" anchor="t" anchorCtr="0">
          <a:noAutofit/>
        </a:bodyPr>
        <a:lstStyle/>
        <a:p>
          <a:pPr marL="57150" lvl="1" indent="-57150" algn="l" defTabSz="488950" rtl="0">
            <a:lnSpc>
              <a:spcPct val="90000"/>
            </a:lnSpc>
            <a:spcBef>
              <a:spcPct val="0"/>
            </a:spcBef>
            <a:spcAft>
              <a:spcPct val="15000"/>
            </a:spcAft>
            <a:buChar char="•"/>
          </a:pPr>
          <a:r>
            <a:rPr lang="zh-CN" sz="1100" b="1" kern="1200" dirty="0"/>
            <a:t>池塘的鱼种类少        </a:t>
          </a:r>
          <a:r>
            <a:rPr lang="en-US" altLang="zh-CN" sz="1100" b="1" kern="1200" dirty="0"/>
            <a:t>  </a:t>
          </a:r>
          <a:r>
            <a:rPr lang="en-US" sz="1100" b="1" kern="1200" dirty="0">
              <a:solidFill>
                <a:srgbClr val="FF0000"/>
              </a:solidFill>
            </a:rPr>
            <a:t>DB</a:t>
          </a:r>
          <a:r>
            <a:rPr lang="zh-CN" sz="1100" b="1" kern="1200" dirty="0">
              <a:solidFill>
                <a:srgbClr val="FF0000"/>
              </a:solidFill>
            </a:rPr>
            <a:t>以结构化为主</a:t>
          </a:r>
          <a:endParaRPr lang="en-US" sz="1100" b="1" kern="1200" dirty="0">
            <a:solidFill>
              <a:srgbClr val="FF0000"/>
            </a:solidFill>
          </a:endParaRPr>
        </a:p>
        <a:p>
          <a:pPr marL="57150" lvl="1" indent="-57150" algn="l" defTabSz="488950" rtl="0">
            <a:lnSpc>
              <a:spcPct val="90000"/>
            </a:lnSpc>
            <a:spcBef>
              <a:spcPct val="0"/>
            </a:spcBef>
            <a:spcAft>
              <a:spcPct val="15000"/>
            </a:spcAft>
            <a:buChar char="•"/>
          </a:pPr>
          <a:r>
            <a:rPr lang="zh-CN" sz="1100" b="1" kern="1200" dirty="0"/>
            <a:t>海洋的鱼上千种       </a:t>
          </a:r>
          <a:r>
            <a:rPr lang="en-US" altLang="zh-CN" sz="1100" b="1" kern="1200" dirty="0"/>
            <a:t>   </a:t>
          </a:r>
          <a:r>
            <a:rPr lang="en-US" sz="1100" b="1" kern="1200" dirty="0">
              <a:solidFill>
                <a:srgbClr val="FF0000"/>
              </a:solidFill>
            </a:rPr>
            <a:t>BIG DATA </a:t>
          </a:r>
          <a:r>
            <a:rPr lang="zh-CN" sz="1100" b="1" kern="1200" dirty="0">
              <a:solidFill>
                <a:srgbClr val="FF0000"/>
              </a:solidFill>
            </a:rPr>
            <a:t>有结构化、非结构化</a:t>
          </a:r>
          <a:endParaRPr lang="en-US" sz="1100" b="1" kern="1200" dirty="0">
            <a:solidFill>
              <a:srgbClr val="FF0000"/>
            </a:solidFill>
          </a:endParaRPr>
        </a:p>
      </dsp:txBody>
      <dsp:txXfrm>
        <a:off x="0" y="1311742"/>
        <a:ext cx="4632086" cy="1134000"/>
      </dsp:txXfrm>
    </dsp:sp>
    <dsp:sp modelId="{08D7F890-6ED4-40CB-955C-74303A8C9744}">
      <dsp:nvSpPr>
        <dsp:cNvPr id="0" name=""/>
        <dsp:cNvSpPr/>
      </dsp:nvSpPr>
      <dsp:spPr>
        <a:xfrm>
          <a:off x="231604" y="1275672"/>
          <a:ext cx="3242460" cy="478870"/>
        </a:xfrm>
        <a:prstGeom prst="roundRect">
          <a:avLst/>
        </a:prstGeom>
        <a:solidFill>
          <a:schemeClr val="accent5">
            <a:hueOff val="4460656"/>
            <a:satOff val="-19740"/>
            <a:lumOff val="-1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557" tIns="0" rIns="122557" bIns="0" numCol="1" spcCol="1270" anchor="ctr" anchorCtr="0">
          <a:noAutofit/>
        </a:bodyPr>
        <a:lstStyle/>
        <a:p>
          <a:pPr marL="0" lvl="0" indent="0" algn="l" defTabSz="533400" rtl="0">
            <a:lnSpc>
              <a:spcPct val="90000"/>
            </a:lnSpc>
            <a:spcBef>
              <a:spcPct val="0"/>
            </a:spcBef>
            <a:spcAft>
              <a:spcPct val="35000"/>
            </a:spcAft>
            <a:buNone/>
          </a:pPr>
          <a:r>
            <a:rPr lang="zh-CN" sz="1200" b="1" kern="1200" dirty="0"/>
            <a:t>数据类型</a:t>
          </a:r>
          <a:endParaRPr lang="en-US" sz="1200" b="1" kern="1200" dirty="0"/>
        </a:p>
      </dsp:txBody>
      <dsp:txXfrm>
        <a:off x="254981" y="1299049"/>
        <a:ext cx="3195706" cy="43211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A406263-D00E-48D2-B039-B282CDFB5F75}" type="datetimeFigureOut">
              <a:rPr lang="zh-CN" altLang="en-US"/>
              <a:t>2022/8/23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96E85357-0D9E-44EE-BB30-87A8A287E75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defRPr sz="1200" b="0">
                <a:latin typeface="Arial" panose="020B0604020202020204" pitchFamily="34" charset="0"/>
                <a:ea typeface="宋体" panose="02010600030101010101"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smtClean="0">
                <a:latin typeface="Arial" panose="020B0604020202020204" pitchFamily="34" charset="0"/>
              </a:defRPr>
            </a:lvl1pPr>
          </a:lstStyle>
          <a:p>
            <a:pPr>
              <a:defRPr/>
            </a:pPr>
            <a:fld id="{3F9129FF-626A-4577-85DD-ED5846093E6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aike.baidu.com/item/Hadoop"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baike.baidu.com/item/%E5%88%86%E5%B8%83%E5%BC%8F%E7%B3%BB%E7%BB%9F/490533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展示的是一台主机上</a:t>
            </a:r>
            <a:r>
              <a:rPr lang="en-US" altLang="zh-CN" dirty="0"/>
              <a:t>QQ</a:t>
            </a:r>
            <a:r>
              <a:rPr lang="zh-CN" altLang="en-US" dirty="0"/>
              <a:t>通信软件发出一条“</a:t>
            </a:r>
            <a:r>
              <a:rPr lang="en-US" altLang="zh-CN" dirty="0"/>
              <a:t>Hello”</a:t>
            </a:r>
            <a:r>
              <a:rPr lang="zh-CN" altLang="en-US" dirty="0"/>
              <a:t>的过程。可以发现，网络通信的协议族通过把不同层次的协议上下提供请求和服务，最终各司其职完成相对应的工作，最终实现两个主机之间的信息连通。</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25</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133</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134</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135</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136</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137</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138</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b="1" kern="1200" dirty="0">
                <a:solidFill>
                  <a:schemeClr val="tx1"/>
                </a:solidFill>
                <a:latin typeface="Arial" panose="020B0604020202020204" pitchFamily="34" charset="0"/>
                <a:ea typeface="宋体" panose="02010600030101010101" pitchFamily="2" charset="-122"/>
                <a:cs typeface="+mn-cs"/>
              </a:rPr>
              <a:t>设想一个大型网络公司跨地域数据中心的网络管理的场景：</a:t>
            </a:r>
            <a:r>
              <a:rPr lang="zh-CN" altLang="zh-CN" sz="1200" kern="1200" dirty="0">
                <a:solidFill>
                  <a:schemeClr val="tx1"/>
                </a:solidFill>
                <a:latin typeface="Arial" panose="020B0604020202020204" pitchFamily="34" charset="0"/>
                <a:ea typeface="宋体" panose="02010600030101010101" pitchFamily="2" charset="-122"/>
                <a:cs typeface="+mn-cs"/>
              </a:rPr>
              <a:t>某大型</a:t>
            </a:r>
            <a:r>
              <a:rPr lang="en-US" altLang="zh-CN" sz="1200" kern="1200" dirty="0">
                <a:solidFill>
                  <a:schemeClr val="tx1"/>
                </a:solidFill>
                <a:latin typeface="Arial" panose="020B0604020202020204" pitchFamily="34" charset="0"/>
                <a:ea typeface="宋体" panose="02010600030101010101" pitchFamily="2" charset="-122"/>
                <a:cs typeface="+mn-cs"/>
              </a:rPr>
              <a:t>IT</a:t>
            </a:r>
            <a:r>
              <a:rPr lang="zh-CN" altLang="zh-CN" sz="1200" kern="1200" dirty="0">
                <a:solidFill>
                  <a:schemeClr val="tx1"/>
                </a:solidFill>
                <a:latin typeface="Arial" panose="020B0604020202020204" pitchFamily="34" charset="0"/>
                <a:ea typeface="宋体" panose="02010600030101010101" pitchFamily="2" charset="-122"/>
                <a:cs typeface="+mn-cs"/>
              </a:rPr>
              <a:t>公司的网络架构有大量的互联网业务产品，为了给广大互联网用户提供更好的接入体验，数十万服务器分布在全球</a:t>
            </a:r>
            <a:r>
              <a:rPr lang="en-US" altLang="zh-CN" sz="1200" kern="1200" dirty="0">
                <a:solidFill>
                  <a:schemeClr val="tx1"/>
                </a:solidFill>
                <a:latin typeface="Arial" panose="020B0604020202020204" pitchFamily="34" charset="0"/>
                <a:ea typeface="宋体" panose="02010600030101010101" pitchFamily="2" charset="-122"/>
                <a:cs typeface="+mn-cs"/>
              </a:rPr>
              <a:t>10</a:t>
            </a:r>
            <a:r>
              <a:rPr lang="zh-CN" altLang="zh-CN" sz="1200" kern="1200" dirty="0">
                <a:solidFill>
                  <a:schemeClr val="tx1"/>
                </a:solidFill>
                <a:latin typeface="Arial" panose="020B0604020202020204" pitchFamily="34" charset="0"/>
                <a:ea typeface="宋体" panose="02010600030101010101" pitchFamily="2" charset="-122"/>
                <a:cs typeface="+mn-cs"/>
              </a:rPr>
              <a:t>多个城市、数十个数据中心，产生的跨城数据中心间流量达到数百</a:t>
            </a:r>
            <a:r>
              <a:rPr lang="en-US" altLang="zh-CN" sz="1200" kern="1200" dirty="0">
                <a:solidFill>
                  <a:schemeClr val="tx1"/>
                </a:solidFill>
                <a:latin typeface="Arial" panose="020B0604020202020204" pitchFamily="34" charset="0"/>
                <a:ea typeface="宋体" panose="02010600030101010101" pitchFamily="2" charset="-122"/>
                <a:cs typeface="+mn-cs"/>
              </a:rPr>
              <a:t>G</a:t>
            </a:r>
            <a:r>
              <a:rPr lang="zh-CN" altLang="zh-CN" sz="1200" kern="1200" dirty="0">
                <a:solidFill>
                  <a:schemeClr val="tx1"/>
                </a:solidFill>
                <a:latin typeface="Arial" panose="020B0604020202020204" pitchFamily="34" charset="0"/>
                <a:ea typeface="宋体" panose="02010600030101010101" pitchFamily="2" charset="-122"/>
                <a:cs typeface="+mn-cs"/>
              </a:rPr>
              <a:t>规模。在业务类型多样及流量需求规模巨大的情况下，数据中心间网络主要存在如下挑战：首先，从响应业务的角度来看，数据中心间网络链路带宽资源有限，难以满足业务临时性的大容量传输需求，通常需要业务部门自行搭建</a:t>
            </a:r>
            <a:r>
              <a:rPr lang="en-US" altLang="zh-CN" sz="1200" kern="1200" dirty="0">
                <a:solidFill>
                  <a:schemeClr val="tx1"/>
                </a:solidFill>
                <a:latin typeface="Arial" panose="020B0604020202020204" pitchFamily="34" charset="0"/>
                <a:ea typeface="宋体" panose="02010600030101010101" pitchFamily="2" charset="-122"/>
                <a:cs typeface="+mn-cs"/>
              </a:rPr>
              <a:t>VPN</a:t>
            </a:r>
            <a:r>
              <a:rPr lang="zh-CN" altLang="zh-CN" sz="1200" kern="1200" dirty="0">
                <a:solidFill>
                  <a:schemeClr val="tx1"/>
                </a:solidFill>
                <a:latin typeface="Arial" panose="020B0604020202020204" pitchFamily="34" charset="0"/>
                <a:ea typeface="宋体" panose="02010600030101010101" pitchFamily="2" charset="-122"/>
                <a:cs typeface="+mn-cs"/>
              </a:rPr>
              <a:t>平台并通过公网传输，缺乏灵活性、响应速度慢；其次，从网络管理的角度分析，由于地理分布较广和业务类型众多等原因，一个管理域中设备数量往往接近</a:t>
            </a:r>
            <a:r>
              <a:rPr lang="en-US" altLang="zh-CN" sz="1200" kern="1200" dirty="0">
                <a:solidFill>
                  <a:schemeClr val="tx1"/>
                </a:solidFill>
                <a:latin typeface="Arial" panose="020B0604020202020204" pitchFamily="34" charset="0"/>
                <a:ea typeface="宋体" panose="02010600030101010101" pitchFamily="2" charset="-122"/>
                <a:cs typeface="+mn-cs"/>
              </a:rPr>
              <a:t>1000</a:t>
            </a:r>
            <a:r>
              <a:rPr lang="zh-CN" altLang="zh-CN" sz="1200" kern="1200" dirty="0">
                <a:solidFill>
                  <a:schemeClr val="tx1"/>
                </a:solidFill>
                <a:latin typeface="Arial" panose="020B0604020202020204" pitchFamily="34" charset="0"/>
                <a:ea typeface="宋体" panose="02010600030101010101" pitchFamily="2" charset="-122"/>
                <a:cs typeface="+mn-cs"/>
              </a:rPr>
              <a:t>台。面对如此大型的网络，完全通过人工方式管理这些分布式的系统需要一个非常复杂的管理体系和风险控制流程。那么，如何在大型网络公司跨地域数据中心里，进行有效的网络管理？这里，网络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140</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141</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142</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网络层向上只提供简单灵活的、无连接的、尽最大努力交付的数据报服务。网络在发送分组时不需要先建立连接。每一个分组（即 </a:t>
            </a:r>
            <a:r>
              <a:rPr lang="en-US" altLang="zh-CN" dirty="0"/>
              <a:t>IP </a:t>
            </a:r>
            <a:r>
              <a:rPr lang="zh-CN" altLang="en-US" dirty="0"/>
              <a:t>数据报）独立发送，与其前后的分组无关。网络层不提供服务质量的承诺。即所传送的分组可能出错、丢失、重复和失序，当然也不保证分组传送的时限。 </a:t>
            </a:r>
          </a:p>
          <a:p>
            <a:r>
              <a:rPr lang="en-US" altLang="zh-CN" dirty="0"/>
              <a:t>IP</a:t>
            </a:r>
            <a:r>
              <a:rPr lang="zh-CN" altLang="en-US" dirty="0"/>
              <a:t>地址是</a:t>
            </a:r>
            <a:r>
              <a:rPr lang="en-US" altLang="zh-CN" dirty="0"/>
              <a:t>IP</a:t>
            </a:r>
            <a:r>
              <a:rPr lang="zh-CN" altLang="en-US" dirty="0"/>
              <a:t>协议提供的一种统一的地址格式，它为互联网上的每一个网络和每一台主机分配一个逻辑地址，以此来屏蔽物理地址的差异。</a:t>
            </a:r>
          </a:p>
          <a:p>
            <a:r>
              <a:rPr lang="zh-CN" altLang="en-US" dirty="0"/>
              <a:t>互联网当前使用的主要是基于</a:t>
            </a:r>
            <a:r>
              <a:rPr lang="en-US" altLang="zh-CN" dirty="0"/>
              <a:t>IPv4</a:t>
            </a:r>
            <a:r>
              <a:rPr lang="zh-CN" altLang="en-US" dirty="0"/>
              <a:t>协议的</a:t>
            </a:r>
            <a:r>
              <a:rPr lang="en-US" altLang="zh-CN" dirty="0"/>
              <a:t>32</a:t>
            </a:r>
            <a:r>
              <a:rPr lang="zh-CN" altLang="en-US" dirty="0"/>
              <a:t>位二进制地址，地址总容量近</a:t>
            </a:r>
            <a:r>
              <a:rPr lang="en-US" altLang="zh-CN" dirty="0"/>
              <a:t>43</a:t>
            </a:r>
            <a:r>
              <a:rPr lang="zh-CN" altLang="en-US" dirty="0"/>
              <a:t>亿个，数量少于世界当前总人口数。随着下一代互联网的到来，移动互联网和物联网对</a:t>
            </a:r>
            <a:r>
              <a:rPr lang="en-US" altLang="zh-CN" dirty="0"/>
              <a:t>IP</a:t>
            </a:r>
            <a:r>
              <a:rPr lang="zh-CN" altLang="en-US" dirty="0"/>
              <a:t>地址的需求量会更加巨大， </a:t>
            </a:r>
            <a:r>
              <a:rPr lang="en-US" altLang="zh-CN" dirty="0"/>
              <a:t>IPv6</a:t>
            </a:r>
            <a:r>
              <a:rPr lang="zh-CN" altLang="en-US" dirty="0"/>
              <a:t>正是为网络地址缺乏的危机发展而来，采用</a:t>
            </a:r>
            <a:r>
              <a:rPr lang="en-US" altLang="zh-CN" dirty="0"/>
              <a:t>128</a:t>
            </a:r>
            <a:r>
              <a:rPr lang="zh-CN" altLang="en-US" dirty="0"/>
              <a:t>位标识，数量为</a:t>
            </a:r>
            <a:r>
              <a:rPr lang="en-US" altLang="zh-CN" dirty="0"/>
              <a:t>2</a:t>
            </a:r>
            <a:r>
              <a:rPr lang="zh-CN" altLang="en-US" dirty="0"/>
              <a:t>的</a:t>
            </a:r>
            <a:r>
              <a:rPr lang="en-US" altLang="zh-CN" dirty="0"/>
              <a:t>128</a:t>
            </a:r>
            <a:r>
              <a:rPr lang="zh-CN" altLang="en-US" dirty="0"/>
              <a:t>次方。有人曾形象地比喻：“</a:t>
            </a:r>
            <a:r>
              <a:rPr lang="en-US" altLang="zh-CN" dirty="0"/>
              <a:t>IPv6</a:t>
            </a:r>
            <a:r>
              <a:rPr lang="zh-CN" altLang="en-US" dirty="0"/>
              <a:t>可以让地球上每一粒沙子都拥有一个</a:t>
            </a:r>
            <a:r>
              <a:rPr lang="en-US" altLang="zh-CN" dirty="0"/>
              <a:t>IP</a:t>
            </a:r>
            <a:r>
              <a:rPr lang="zh-CN" altLang="en-US" dirty="0"/>
              <a:t>地址。”</a:t>
            </a:r>
          </a:p>
          <a:p>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27</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144</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145</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146</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147</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148</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某银行已经建立起多个办公系统，如邮件系统、内部财务系统、工作审批电子流以及内部通信软件。但这些办公系统都是部署在银行内网，在外出差的领导和外勤人员无法正常使用，经常会因为某关键人员在外出差而引致涉及多人共同处理的工作无法按时进行，工作效率不是太高。而企业内部的办公系统涉及太多的插件、控件，很大部分还是微软公司开发的，平板，特别是</a:t>
            </a:r>
            <a:r>
              <a:rPr lang="en-US" altLang="zh-CN" sz="1200" kern="1200" dirty="0">
                <a:solidFill>
                  <a:schemeClr val="tx1"/>
                </a:solidFill>
                <a:latin typeface="Arial" panose="020B0604020202020204" pitchFamily="34" charset="0"/>
                <a:ea typeface="宋体" panose="02010600030101010101" pitchFamily="2" charset="-122"/>
                <a:cs typeface="+mn-cs"/>
              </a:rPr>
              <a:t>IOS</a:t>
            </a:r>
            <a:r>
              <a:rPr lang="zh-CN" altLang="zh-CN" sz="1200" kern="1200" dirty="0">
                <a:solidFill>
                  <a:schemeClr val="tx1"/>
                </a:solidFill>
                <a:latin typeface="Arial" panose="020B0604020202020204" pitchFamily="34" charset="0"/>
                <a:ea typeface="宋体" panose="02010600030101010101" pitchFamily="2" charset="-122"/>
                <a:cs typeface="+mn-cs"/>
              </a:rPr>
              <a:t>操作系统的平板无法使用，客户曾经尝试二次开发的方式去实现移动办公都不成功。客户急需一种能快速部署、平滑平移到平板电脑和手机上的移动办公产品。那么，在该银行外部，如何让移动设备可以像在银行内部一样，对内部系统的软件进行直接操作。这里，桌面虚拟化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150</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151</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152</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300298D-7996-4ED3-855C-CCD859D5CE16}" type="slidenum">
              <a:rPr lang="zh-CN" altLang="en-US" smtClean="0"/>
              <a:t>154</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运输层向高层用户屏蔽了下面网络核心的细节，如网络拓扑、所采用的路由选择协议等，它使应用进程看见的就是好像在两个运输层实体之间有一条端到端的逻辑通信信道。传输层工作示意图如</a:t>
            </a:r>
            <a:r>
              <a:rPr lang="en-US" altLang="zh-CN" dirty="0"/>
              <a:t>3-9</a:t>
            </a:r>
            <a:r>
              <a:rPr lang="zh-CN" altLang="en-US" dirty="0"/>
              <a:t>所示：</a:t>
            </a:r>
          </a:p>
          <a:p>
            <a:r>
              <a:rPr lang="zh-CN" altLang="en-US" dirty="0"/>
              <a:t>当运输层采用面向连接的 </a:t>
            </a:r>
            <a:r>
              <a:rPr lang="en-US" altLang="zh-CN" dirty="0"/>
              <a:t>TCP </a:t>
            </a:r>
            <a:r>
              <a:rPr lang="zh-CN" altLang="en-US" dirty="0"/>
              <a:t>协议时，尽管网络层传输是不可靠的，只提供尽最大努力服务，但这种逻辑通信信道就相当于一条全双工的可靠信道。</a:t>
            </a:r>
          </a:p>
          <a:p>
            <a:r>
              <a:rPr lang="zh-CN" altLang="en-US" dirty="0"/>
              <a:t>当运输层采用无连接的 用户数据报协议（</a:t>
            </a:r>
            <a:r>
              <a:rPr lang="en-US" altLang="zh-CN" dirty="0"/>
              <a:t>User Datagram Protocol</a:t>
            </a:r>
            <a:r>
              <a:rPr lang="zh-CN" altLang="en-US" dirty="0"/>
              <a:t>，</a:t>
            </a:r>
            <a:r>
              <a:rPr lang="en-US" altLang="zh-CN" dirty="0"/>
              <a:t>UDP</a:t>
            </a:r>
            <a:r>
              <a:rPr lang="zh-CN" altLang="en-US" dirty="0"/>
              <a:t>）时，这种逻辑通信信道是一条不可靠信道。</a:t>
            </a:r>
          </a:p>
        </p:txBody>
      </p:sp>
      <p:sp>
        <p:nvSpPr>
          <p:cNvPr id="4" name="灯片编号占位符 3"/>
          <p:cNvSpPr>
            <a:spLocks noGrp="1"/>
          </p:cNvSpPr>
          <p:nvPr>
            <p:ph type="sldNum" sz="quarter" idx="10"/>
          </p:nvPr>
        </p:nvSpPr>
        <p:spPr/>
        <p:txBody>
          <a:bodyPr/>
          <a:lstStyle/>
          <a:p>
            <a:fld id="{333C00B9-3A3F-4CBC-80FD-77F8AE899792}" type="slidenum">
              <a:rPr lang="en-US" smtClean="0"/>
              <a:t>28</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157</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158</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159</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160</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161</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162</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163</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164</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165</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网络主要以应用为中心，最主要的应用形式为各类管理系统和门户网站，主要满足应用请求的响应时间和并发数，要考虑多个客户发起请求对网络造成的压力，网络压力主要在于核心交换层，后端的汇聚层和接入层只承担请求对应特定应用所在服务器的流量即可。一般来说，传统网络有确定的网络链路、确定的服务器、确定的存储设备用来满足特定用户的应用请求。</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30</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设想一个政务云办公权限分配的场景：近两年政务云的发展非常迅速，从许多地方政府披露的信息来看，电子政务上云已经拓展延伸到乡镇一级，这为提高电子政务效率，最终惠及于民打下坚实的基础。但是迅猛发展的同时，也出现了新的问题，那就是不少地方的政务云只追求快速上线，而忽视数据安全保障体系的构建，特别是权限设置。比如，如何允许中央领导查看全中国的数据，但限定各省分（如，江苏省、浙江省）的领导只能查看本省的数据。那么，如何在政府云中做好不同权限的人员获取不同级别的数据呢？这里，多租户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168</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169</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170</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171</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172</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173</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174</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175</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176</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Arial" panose="020B0604020202020204" pitchFamily="34" charset="0"/>
                <a:ea typeface="宋体" panose="02010600030101010101" pitchFamily="2" charset="-122"/>
                <a:cs typeface="+mn-cs"/>
              </a:rPr>
              <a:t>设想一个平台虚拟化管理的场景：某公司的平台上，一台</a:t>
            </a:r>
            <a:r>
              <a:rPr lang="en-US" altLang="zh-CN" sz="1200" kern="1200" dirty="0">
                <a:solidFill>
                  <a:schemeClr val="tx1"/>
                </a:solidFill>
                <a:latin typeface="Arial" panose="020B0604020202020204" pitchFamily="34" charset="0"/>
                <a:ea typeface="宋体" panose="02010600030101010101" pitchFamily="2" charset="-122"/>
                <a:cs typeface="+mn-cs"/>
              </a:rPr>
              <a:t> 16 </a:t>
            </a:r>
            <a:r>
              <a:rPr lang="zh-CN" altLang="zh-CN" sz="1200" kern="1200" dirty="0">
                <a:solidFill>
                  <a:schemeClr val="tx1"/>
                </a:solidFill>
                <a:latin typeface="Arial" panose="020B0604020202020204" pitchFamily="34" charset="0"/>
                <a:ea typeface="宋体" panose="02010600030101010101" pitchFamily="2" charset="-122"/>
                <a:cs typeface="+mn-cs"/>
              </a:rPr>
              <a:t>核</a:t>
            </a:r>
            <a:r>
              <a:rPr lang="en-US" altLang="zh-CN" sz="1200" kern="1200" dirty="0">
                <a:solidFill>
                  <a:schemeClr val="tx1"/>
                </a:solidFill>
                <a:latin typeface="Arial" panose="020B0604020202020204" pitchFamily="34" charset="0"/>
                <a:ea typeface="宋体" panose="02010600030101010101" pitchFamily="2" charset="-122"/>
                <a:cs typeface="+mn-cs"/>
              </a:rPr>
              <a:t> 32G </a:t>
            </a:r>
            <a:r>
              <a:rPr lang="zh-CN" altLang="zh-CN" sz="1200" kern="1200" dirty="0">
                <a:solidFill>
                  <a:schemeClr val="tx1"/>
                </a:solidFill>
                <a:latin typeface="Arial" panose="020B0604020202020204" pitchFamily="34" charset="0"/>
                <a:ea typeface="宋体" panose="02010600030101010101" pitchFamily="2" charset="-122"/>
                <a:cs typeface="+mn-cs"/>
              </a:rPr>
              <a:t>内存的虚拟机上，需要跑</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个用户的应用（每个应用的功能可以认为是一个网站</a:t>
            </a:r>
            <a:r>
              <a:rPr lang="en-US" altLang="zh-CN" sz="1200" kern="1200" dirty="0">
                <a:solidFill>
                  <a:schemeClr val="tx1"/>
                </a:solidFill>
                <a:latin typeface="Arial" panose="020B0604020202020204" pitchFamily="34" charset="0"/>
                <a:ea typeface="宋体" panose="02010600030101010101" pitchFamily="2" charset="-122"/>
                <a:cs typeface="+mn-cs"/>
              </a:rPr>
              <a:t> + </a:t>
            </a:r>
            <a:r>
              <a:rPr lang="zh-CN" altLang="zh-CN" sz="1200" kern="1200" dirty="0">
                <a:solidFill>
                  <a:schemeClr val="tx1"/>
                </a:solidFill>
                <a:latin typeface="Arial" panose="020B0604020202020204" pitchFamily="34" charset="0"/>
                <a:ea typeface="宋体" panose="02010600030101010101" pitchFamily="2" charset="-122"/>
                <a:cs typeface="+mn-cs"/>
              </a:rPr>
              <a:t>一系列的</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en-US" altLang="zh-CN" sz="1200" kern="1200" dirty="0" err="1">
                <a:solidFill>
                  <a:schemeClr val="tx1"/>
                </a:solidFill>
                <a:latin typeface="Arial" panose="020B0604020202020204" pitchFamily="34" charset="0"/>
                <a:ea typeface="宋体" panose="02010600030101010101" pitchFamily="2" charset="-122"/>
                <a:cs typeface="+mn-cs"/>
              </a:rPr>
              <a:t>RESTful</a:t>
            </a:r>
            <a:r>
              <a:rPr lang="en-US" altLang="zh-CN" sz="1200" kern="1200" dirty="0">
                <a:solidFill>
                  <a:schemeClr val="tx1"/>
                </a:solidFill>
                <a:latin typeface="Arial" panose="020B0604020202020204" pitchFamily="34" charset="0"/>
                <a:ea typeface="宋体" panose="02010600030101010101" pitchFamily="2" charset="-122"/>
                <a:cs typeface="+mn-cs"/>
              </a:rPr>
              <a:t> API</a:t>
            </a:r>
            <a:r>
              <a:rPr lang="zh-CN" altLang="zh-CN" sz="1200" kern="1200" dirty="0">
                <a:solidFill>
                  <a:schemeClr val="tx1"/>
                </a:solidFill>
                <a:latin typeface="Arial" panose="020B0604020202020204" pitchFamily="34" charset="0"/>
                <a:ea typeface="宋体" panose="02010600030101010101" pitchFamily="2" charset="-122"/>
                <a:cs typeface="+mn-cs"/>
              </a:rPr>
              <a:t>），有两个事情很重要： ①资源隔离：比如限制应用最大内存使用量，或者资源加载隔离等；②低消耗：虚拟化本身带来的损耗需要尽量的低。不可能在一台机器上开</a:t>
            </a:r>
            <a:r>
              <a:rPr lang="en-US" altLang="zh-CN" sz="1200" kern="1200" dirty="0">
                <a:solidFill>
                  <a:schemeClr val="tx1"/>
                </a:solidFill>
                <a:latin typeface="Arial" panose="020B0604020202020204" pitchFamily="34" charset="0"/>
                <a:ea typeface="宋体" panose="02010600030101010101" pitchFamily="2" charset="-122"/>
                <a:cs typeface="+mn-cs"/>
              </a:rPr>
              <a:t> 500 </a:t>
            </a:r>
            <a:r>
              <a:rPr lang="zh-CN" altLang="zh-CN" sz="1200" kern="1200" dirty="0">
                <a:solidFill>
                  <a:schemeClr val="tx1"/>
                </a:solidFill>
                <a:latin typeface="Arial" panose="020B0604020202020204" pitchFamily="34" charset="0"/>
                <a:ea typeface="宋体" panose="02010600030101010101" pitchFamily="2" charset="-122"/>
                <a:cs typeface="+mn-cs"/>
              </a:rPr>
              <a:t>个虚拟机，虽然可以在资源隔离方面做的很好，但这种虚拟化本身带来的资源消耗太严重。那么，如何在平台上，进行虚拟化的有效管理呢？这里，容器技术可以支撑该业务的需求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环境网络除了满足传统网络的应用之外，还要满足数据中心内部海量数据的相互传递。比如百度、谷歌等搜索服务提供商，海量的待查数据存储在数以万计的服务器上，一个搜索任务可能会调动数以百计的服务器用于提供结果，从而在数据中心内部接入和汇聚层的网络就承担远远高于传统网络的数据量，甚至远超过核心交换。</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31</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179</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180</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181</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182</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F9129FF-626A-4577-85DD-ED5846093E6B}" type="slidenum">
              <a:rPr lang="en-US" altLang="zh-CN" smtClean="0"/>
              <a:t>186</a:t>
            </a:fld>
            <a:endParaRPr lang="en-US" altLang="zh-CN"/>
          </a:p>
        </p:txBody>
      </p:sp>
    </p:spTree>
    <p:extLst>
      <p:ext uri="{BB962C8B-B14F-4D97-AF65-F5344CB8AC3E}">
        <p14:creationId xmlns:p14="http://schemas.microsoft.com/office/powerpoint/2010/main" val="3421819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95000"/>
              </a:lnSpc>
              <a:spcBef>
                <a:spcPct val="0"/>
              </a:spcBef>
              <a:spcAft>
                <a:spcPct val="0"/>
              </a:spcAft>
              <a:buClrTx/>
              <a:buSzTx/>
              <a:buFontTx/>
              <a:buNone/>
              <a:defRPr/>
            </a:pPr>
            <a:fld id="{B9F73CE0-3BE4-4709-8F11-9240234A8D9E}" type="slidenum">
              <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190</a:t>
            </a:fld>
            <a:endParaRPr kumimoji="0" lang="en-US" altLang="zh-CN"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80899" name="Rectangle 2"/>
          <p:cNvSpPr>
            <a:spLocks noGrp="1" noRot="1" noChangeAspect="1" noChangeArrowheads="1" noTextEdit="1"/>
          </p:cNvSpPr>
          <p:nvPr>
            <p:ph type="sldImg"/>
          </p:nvPr>
        </p:nvSpPr>
        <p:spPr>
          <a:xfrm>
            <a:off x="381000" y="685800"/>
            <a:ext cx="6096000" cy="3429000"/>
          </a:xfrm>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随着云计算的发展，计算资源被池化，为了使得计算资源可以任意分配，需要一个大二层的网络架构。即整个数据中心网络都是一个</a:t>
            </a:r>
            <a:r>
              <a:rPr lang="en-US" altLang="zh-CN" dirty="0"/>
              <a:t>L2</a:t>
            </a:r>
            <a:r>
              <a:rPr lang="zh-CN" altLang="en-US" dirty="0"/>
              <a:t>广播域，这样，服务器可以在任意地点创建，迁移，而不需要对</a:t>
            </a:r>
            <a:r>
              <a:rPr lang="en-US" altLang="zh-CN" dirty="0"/>
              <a:t>IP</a:t>
            </a:r>
            <a:r>
              <a:rPr lang="zh-CN" altLang="en-US" dirty="0"/>
              <a:t>地址或者默认网关做修改。大二层网络架构，</a:t>
            </a:r>
            <a:r>
              <a:rPr lang="en-US" altLang="zh-CN" dirty="0"/>
              <a:t>L2/L3</a:t>
            </a:r>
            <a:r>
              <a:rPr lang="zh-CN" altLang="en-US" dirty="0"/>
              <a:t>分界在核心交换机，核心交换机以下，也就是整个数据中心是</a:t>
            </a:r>
            <a:r>
              <a:rPr lang="en-US" altLang="zh-CN" dirty="0"/>
              <a:t>L2</a:t>
            </a:r>
            <a:r>
              <a:rPr lang="zh-CN" altLang="en-US" dirty="0"/>
              <a:t>网络。</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的通信载体主要是电磁波，频率越高的电磁波传输数据能力越强，电磁波频谱与对应的传输介质的关系如图所示。根据承载电磁波的物理载体形态不同，可以分为有线通信和无线通信。无线通信依靠在自由空间中传播的电磁波，包括无线电波、红外线、紫外线、</a:t>
            </a:r>
            <a:r>
              <a:rPr lang="en-US" altLang="zh-CN" dirty="0"/>
              <a:t>X</a:t>
            </a:r>
            <a:r>
              <a:rPr lang="zh-CN" altLang="en-US" dirty="0"/>
              <a:t>射线、</a:t>
            </a:r>
            <a:r>
              <a:rPr lang="en-US" altLang="zh-CN" dirty="0"/>
              <a:t>γ</a:t>
            </a:r>
            <a:r>
              <a:rPr lang="zh-CN" altLang="en-US" dirty="0"/>
              <a:t>射线等形式。当电磁波在导线中传递信号时，就是有线通信，导线主要有双绞线、同轴电缆和光缆等。</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3-17</a:t>
            </a:r>
            <a:r>
              <a:rPr lang="zh-CN" altLang="en-US" dirty="0"/>
              <a:t>常见的光纤尾纤接头</a:t>
            </a:r>
          </a:p>
          <a:p>
            <a:r>
              <a:rPr lang="zh-CN" altLang="en-US" dirty="0"/>
              <a:t>光纤通信的特点：</a:t>
            </a:r>
          </a:p>
          <a:p>
            <a:r>
              <a:rPr lang="zh-CN" altLang="en-US" dirty="0"/>
              <a:t>	频带宽，数据传输率高。一根光缆上能传输几十万路电话和几十路电视节目。</a:t>
            </a:r>
          </a:p>
          <a:p>
            <a:r>
              <a:rPr lang="zh-CN" altLang="en-US" dirty="0"/>
              <a:t>	传输损耗小，无中继传输距离远。适合于长距离传输应用，目前几乎所有地面和海底的干线传输都采用光缆。</a:t>
            </a:r>
          </a:p>
          <a:p>
            <a:r>
              <a:rPr lang="zh-CN" altLang="en-US" dirty="0"/>
              <a:t>	抗电磁干扰能力强。光纤是绝缘材料，传输的是光信号，所以完全实现电气隔离，。同时也不虞雷击和触电的危险。</a:t>
            </a:r>
          </a:p>
          <a:p>
            <a:r>
              <a:rPr lang="zh-CN" altLang="en-US" dirty="0"/>
              <a:t>	体积小，重量轻。同等传输率的情况下，光缆比同轴电缆或双绞线轻便小巧很多，因此在航空航天领域里有着无可比拟的优势。</a:t>
            </a:r>
          </a:p>
          <a:p>
            <a:r>
              <a:rPr lang="zh-CN" altLang="en-US" dirty="0"/>
              <a:t>	由于光纤是玻璃制品，可以节约金属材料</a:t>
            </a:r>
            <a:r>
              <a:rPr lang="en-US" altLang="zh-CN" dirty="0"/>
              <a:t>,</a:t>
            </a:r>
            <a:r>
              <a:rPr lang="zh-CN" altLang="en-US" dirty="0"/>
              <a:t>具有耐腐蚀的优点。</a:t>
            </a:r>
          </a:p>
          <a:p>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）数字用户线路</a:t>
            </a:r>
            <a:endParaRPr lang="en-US" dirty="0"/>
          </a:p>
          <a:p>
            <a:r>
              <a:rPr lang="en-US" dirty="0"/>
              <a:t>DSL </a:t>
            </a:r>
            <a:r>
              <a:rPr lang="zh-CN" altLang="en-US" dirty="0"/>
              <a:t>是数字用户线</a:t>
            </a:r>
            <a:r>
              <a:rPr lang="en-US" altLang="zh-CN" dirty="0"/>
              <a:t>(</a:t>
            </a:r>
            <a:r>
              <a:rPr lang="en-US" dirty="0"/>
              <a:t>Digital Subscriber Line)</a:t>
            </a:r>
            <a:r>
              <a:rPr lang="zh-CN" altLang="en-US" dirty="0"/>
              <a:t>的缩写。</a:t>
            </a:r>
            <a:r>
              <a:rPr lang="en-US" dirty="0"/>
              <a:t>ADSL (Asymmetric Digital Subscriber Line)：</a:t>
            </a:r>
            <a:r>
              <a:rPr lang="zh-CN" altLang="en-US" dirty="0"/>
              <a:t>非对称数字用户线是常见的一种宽带接入技术。通常下行数据率在 </a:t>
            </a:r>
            <a:r>
              <a:rPr lang="en-US" altLang="zh-CN" dirty="0"/>
              <a:t>32 </a:t>
            </a:r>
            <a:r>
              <a:rPr lang="en-US" dirty="0"/>
              <a:t>kb/s </a:t>
            </a:r>
            <a:r>
              <a:rPr lang="zh-CN" altLang="en-US" dirty="0"/>
              <a:t>到 </a:t>
            </a:r>
            <a:r>
              <a:rPr lang="en-US" altLang="zh-CN" dirty="0"/>
              <a:t>6.4 </a:t>
            </a:r>
            <a:r>
              <a:rPr lang="en-US" dirty="0"/>
              <a:t>Mb/s </a:t>
            </a:r>
            <a:r>
              <a:rPr lang="zh-CN" altLang="en-US" dirty="0"/>
              <a:t>之间，而上行数据率在 </a:t>
            </a:r>
            <a:r>
              <a:rPr lang="en-US" altLang="zh-CN" dirty="0"/>
              <a:t>32 </a:t>
            </a:r>
            <a:r>
              <a:rPr lang="en-US" dirty="0"/>
              <a:t>kb/s </a:t>
            </a:r>
            <a:r>
              <a:rPr lang="zh-CN" altLang="en-US" dirty="0"/>
              <a:t>到 </a:t>
            </a:r>
            <a:r>
              <a:rPr lang="en-US" altLang="zh-CN" dirty="0"/>
              <a:t>640 </a:t>
            </a:r>
            <a:r>
              <a:rPr lang="en-US" dirty="0"/>
              <a:t>kb/s </a:t>
            </a:r>
            <a:r>
              <a:rPr lang="zh-CN" altLang="en-US" dirty="0"/>
              <a:t>之间，其网络结构如图所示。</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2</a:t>
            </a:r>
            <a:r>
              <a:rPr lang="zh-CN" altLang="en-US" dirty="0"/>
              <a:t>）光纤接入技术</a:t>
            </a:r>
          </a:p>
          <a:p>
            <a:r>
              <a:rPr lang="zh-CN" altLang="en-US" dirty="0"/>
              <a:t>云计算的客户体验是和网络终端的网速息息相关的，不论是简单的云存储，还是云视频，数据量的传输是巨大的，大带宽的光纤接入技术被提上了前台，逐步成为接入网的主流。</a:t>
            </a:r>
          </a:p>
          <a:p>
            <a:r>
              <a:rPr lang="zh-CN" altLang="en-US" dirty="0"/>
              <a:t>其中最主要的是</a:t>
            </a:r>
            <a:r>
              <a:rPr lang="en-US" altLang="zh-CN" dirty="0"/>
              <a:t>FTTB</a:t>
            </a:r>
            <a:r>
              <a:rPr lang="zh-CN" altLang="en-US" dirty="0"/>
              <a:t>（光纤到大楼）、</a:t>
            </a:r>
            <a:r>
              <a:rPr lang="en-US" altLang="zh-CN" dirty="0"/>
              <a:t>FTTC</a:t>
            </a:r>
            <a:r>
              <a:rPr lang="zh-CN" altLang="en-US" dirty="0"/>
              <a:t>（光纤到路边）、</a:t>
            </a:r>
            <a:r>
              <a:rPr lang="en-US" altLang="zh-CN" dirty="0"/>
              <a:t>FTTH</a:t>
            </a:r>
            <a:r>
              <a:rPr lang="zh-CN" altLang="en-US" dirty="0"/>
              <a:t>（光纤到用户）三种形式。随着相关设备的升级和成本降低，光纤到户已经很普遍。如图所示。</a:t>
            </a:r>
          </a:p>
          <a:p>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38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硬盘存储器机械上由碟盘、电机，磁头构成，如图</a:t>
            </a:r>
            <a:r>
              <a:rPr lang="en-US" altLang="zh-CN" dirty="0"/>
              <a:t>3-1</a:t>
            </a:r>
            <a:r>
              <a:rPr lang="zh-CN" altLang="en-US" dirty="0"/>
              <a:t>所示，电子机械设备的运动速度影响存储系统的总体性能。</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11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即将到来的</a:t>
            </a:r>
            <a:r>
              <a:rPr lang="en-US" altLang="zh-CN" dirty="0"/>
              <a:t>5G</a:t>
            </a:r>
            <a:r>
              <a:rPr lang="zh-CN" altLang="en-US" dirty="0"/>
              <a:t>网络作为第五代移动通信网络，通过表</a:t>
            </a:r>
            <a:r>
              <a:rPr lang="en-US" altLang="zh-CN" dirty="0"/>
              <a:t>3-1</a:t>
            </a:r>
            <a:r>
              <a:rPr lang="zh-CN" altLang="en-US" dirty="0"/>
              <a:t>，可以发现其峰值理论传输速度可达每秒数十</a:t>
            </a:r>
            <a:r>
              <a:rPr lang="en-US" altLang="zh-CN" dirty="0"/>
              <a:t>GB</a:t>
            </a:r>
            <a:r>
              <a:rPr lang="zh-CN" altLang="en-US" dirty="0"/>
              <a:t>，这比</a:t>
            </a:r>
            <a:r>
              <a:rPr lang="en-US" altLang="zh-CN" dirty="0"/>
              <a:t>4G</a:t>
            </a:r>
            <a:r>
              <a:rPr lang="zh-CN" altLang="en-US" dirty="0"/>
              <a:t>网络的传输速度快数百倍。</a:t>
            </a:r>
          </a:p>
          <a:p>
            <a:r>
              <a:rPr lang="zh-CN" altLang="en-US" dirty="0"/>
              <a:t>根据</a:t>
            </a:r>
            <a:r>
              <a:rPr lang="en-US" altLang="zh-CN" dirty="0"/>
              <a:t>3GPP</a:t>
            </a:r>
            <a:r>
              <a:rPr lang="zh-CN" altLang="en-US" dirty="0"/>
              <a:t>（</a:t>
            </a:r>
            <a:r>
              <a:rPr lang="en-US" altLang="zh-CN" dirty="0"/>
              <a:t>3rd Generation Partnership Project</a:t>
            </a:r>
            <a:r>
              <a:rPr lang="zh-CN" altLang="en-US" dirty="0"/>
              <a:t>，第三代合作伙伴计划）定义的应用分类标准，</a:t>
            </a:r>
            <a:r>
              <a:rPr lang="en-US" altLang="zh-CN" dirty="0"/>
              <a:t>5G</a:t>
            </a:r>
            <a:r>
              <a:rPr lang="zh-CN" altLang="en-US" dirty="0"/>
              <a:t>应用主要分为移动互联网和物联网两大类，详细情况如图所示。</a:t>
            </a:r>
          </a:p>
          <a:p>
            <a:r>
              <a:rPr lang="zh-CN" altLang="en-US" dirty="0"/>
              <a:t>除上述应用场景之外，历经</a:t>
            </a:r>
            <a:r>
              <a:rPr lang="en-US" altLang="zh-CN" dirty="0"/>
              <a:t>4G</a:t>
            </a:r>
            <a:r>
              <a:rPr lang="zh-CN" altLang="en-US" dirty="0"/>
              <a:t>时代移动互联网应用的蓬勃发展，</a:t>
            </a:r>
            <a:r>
              <a:rPr lang="en-US" altLang="zh-CN" dirty="0"/>
              <a:t>5G</a:t>
            </a:r>
            <a:r>
              <a:rPr lang="zh-CN" altLang="en-US" dirty="0"/>
              <a:t>网络必将出现更多颠覆性的移动互联网应用，为人们的生活、工作带来变革性的进步。</a:t>
            </a:r>
          </a:p>
          <a:p>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44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1）增强移动宽带（Enhanced Mobile Broadband，eMBB）。这一场景主要是应对高速率挑战而定义的，其峰值速率可达到10Gbps到20Gbps。典型的应用有AR、VR，有的小伙伴可能分不清楚两者的区别，VR也即虚拟现实，AR增强现实。VR看到的景象是虚拟的，AR看到景象有的是虚拟的，有的是真实的，往往呈现在真实影像上叠加虚拟的影像。</a:t>
            </a:r>
          </a:p>
          <a:p>
            <a:r>
              <a:rPr lang="zh-CN" altLang="en-US"/>
              <a:t>2）海量机器类通信（Massive Machine Type Communications，mMTC）。这一场景主要是应对强大的连接挑战定义的，其指标可达到每平方公里100万连接数，促进垂直行业融合。在物联网下，依靠身边各类传感器和终端能构建一个智能化的生活环境，在这个场景下，数据的速率较低，而且时延要求也不高，布局的终端成本会更低，同时要求有长续航和可靠性。</a:t>
            </a:r>
          </a:p>
          <a:p>
            <a:r>
              <a:rPr lang="zh-CN" altLang="en-US"/>
              <a:t>3）超高可靠低时延通信（Ultra-reliable and Low Latency Communications，uRLLC）。这一场景主要是应对超高可靠低时延挑战而定义的，其时延可控制在1ms之内。它应用在车联网、工业控制、远程医疗等特殊行业中，其中车联网市场前景普遍被业内看好。</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全球导航卫星系统（</a:t>
            </a:r>
            <a:r>
              <a:rPr lang="en-US" altLang="zh-CN" dirty="0"/>
              <a:t>Global Navigation Satellite System</a:t>
            </a:r>
            <a:r>
              <a:rPr lang="zh-CN" altLang="en-US" dirty="0"/>
              <a:t>，</a:t>
            </a:r>
            <a:r>
              <a:rPr lang="en-US" altLang="zh-CN" dirty="0"/>
              <a:t>GNSS</a:t>
            </a:r>
            <a:r>
              <a:rPr lang="zh-CN" altLang="en-US" dirty="0"/>
              <a:t>）为位置服务提供了技术基础和时空基准，位置服务已经成为信息服务业的重要组成部分，形成了广阔的用户需求，其用户前景如图所示。</a:t>
            </a:r>
            <a:endParaRPr lang="en-US" altLang="zh-CN" dirty="0"/>
          </a:p>
          <a:p>
            <a:r>
              <a:rPr lang="zh-CN" altLang="en-US" sz="1200" kern="1200" dirty="0">
                <a:solidFill>
                  <a:schemeClr val="tx1"/>
                </a:solidFill>
                <a:effectLst/>
                <a:latin typeface="+mn-lt"/>
                <a:ea typeface="+mn-ea"/>
                <a:cs typeface="+mn-cs"/>
              </a:rPr>
              <a:t>北斗卫星导航系统（</a:t>
            </a:r>
            <a:r>
              <a:rPr lang="en-US" sz="1200" kern="1200" dirty="0" err="1">
                <a:solidFill>
                  <a:schemeClr val="tx1"/>
                </a:solidFill>
                <a:effectLst/>
                <a:latin typeface="+mn-lt"/>
                <a:ea typeface="+mn-ea"/>
                <a:cs typeface="+mn-cs"/>
              </a:rPr>
              <a:t>BeiDou</a:t>
            </a:r>
            <a:r>
              <a:rPr lang="en-US" sz="1200" kern="1200" dirty="0">
                <a:solidFill>
                  <a:schemeClr val="tx1"/>
                </a:solidFill>
                <a:effectLst/>
                <a:latin typeface="+mn-lt"/>
                <a:ea typeface="+mn-ea"/>
                <a:cs typeface="+mn-cs"/>
              </a:rPr>
              <a:t> Navigation Satellite System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BDS</a:t>
            </a:r>
            <a:r>
              <a:rPr lang="zh-CN" altLang="en-US" sz="1200" kern="1200" dirty="0">
                <a:solidFill>
                  <a:schemeClr val="tx1"/>
                </a:solidFill>
                <a:effectLst/>
                <a:latin typeface="+mn-lt"/>
                <a:ea typeface="+mn-ea"/>
                <a:cs typeface="+mn-cs"/>
              </a:rPr>
              <a:t>）是中国自行研制的全球卫星定位与通信系统，是继美国的全球定位系统（</a:t>
            </a:r>
            <a:r>
              <a:rPr lang="en-US" sz="1200" kern="1200" dirty="0">
                <a:solidFill>
                  <a:schemeClr val="tx1"/>
                </a:solidFill>
                <a:effectLst/>
                <a:latin typeface="+mn-lt"/>
                <a:ea typeface="+mn-ea"/>
                <a:cs typeface="+mn-cs"/>
              </a:rPr>
              <a:t>Global Positioning System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GPS</a:t>
            </a:r>
            <a:r>
              <a:rPr lang="zh-CN" altLang="en-US" sz="1200" kern="1200" dirty="0">
                <a:solidFill>
                  <a:schemeClr val="tx1"/>
                </a:solidFill>
                <a:effectLst/>
                <a:latin typeface="+mn-lt"/>
                <a:ea typeface="+mn-ea"/>
                <a:cs typeface="+mn-cs"/>
              </a:rPr>
              <a:t>）和俄罗斯的格洛纳斯（</a:t>
            </a:r>
            <a:r>
              <a:rPr lang="en-US" sz="1200" kern="1200" dirty="0">
                <a:solidFill>
                  <a:schemeClr val="tx1"/>
                </a:solidFill>
                <a:effectLst/>
                <a:latin typeface="+mn-lt"/>
                <a:ea typeface="+mn-ea"/>
                <a:cs typeface="+mn-cs"/>
              </a:rPr>
              <a:t>GLOBAL NAVIGATION SATELLITE SYSTEM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GLONASS</a:t>
            </a:r>
            <a:r>
              <a:rPr lang="zh-CN" altLang="en-US" sz="1200" kern="1200" dirty="0">
                <a:solidFill>
                  <a:schemeClr val="tx1"/>
                </a:solidFill>
                <a:effectLst/>
                <a:latin typeface="+mn-lt"/>
                <a:ea typeface="+mn-ea"/>
                <a:cs typeface="+mn-cs"/>
              </a:rPr>
              <a:t>）之后第三个成熟的卫星导航系统。系统由空间端、地面端和用户端组成，可在全球范围内全天候、全天时为各类用户提供高精度、高可靠定位、导航、授时服务，并具短报文通信能力，已经初步具备区域导航、定位和授时能力，定位精度优于</a:t>
            </a:r>
            <a:r>
              <a:rPr lang="en-US" sz="1200" kern="1200" dirty="0">
                <a:solidFill>
                  <a:schemeClr val="tx1"/>
                </a:solidFill>
                <a:effectLst/>
                <a:latin typeface="+mn-lt"/>
                <a:ea typeface="+mn-ea"/>
                <a:cs typeface="+mn-cs"/>
              </a:rPr>
              <a:t>20m</a:t>
            </a:r>
            <a:r>
              <a:rPr lang="zh-CN" altLang="en-US" sz="1200" kern="1200" dirty="0">
                <a:solidFill>
                  <a:schemeClr val="tx1"/>
                </a:solidFill>
                <a:effectLst/>
                <a:latin typeface="+mn-lt"/>
                <a:ea typeface="+mn-ea"/>
                <a:cs typeface="+mn-cs"/>
              </a:rPr>
              <a:t>，授时精度优于</a:t>
            </a:r>
            <a:r>
              <a:rPr lang="en-US" sz="1200" kern="1200" dirty="0">
                <a:solidFill>
                  <a:schemeClr val="tx1"/>
                </a:solidFill>
                <a:effectLst/>
                <a:latin typeface="+mn-lt"/>
                <a:ea typeface="+mn-ea"/>
                <a:cs typeface="+mn-cs"/>
              </a:rPr>
              <a:t>100ns</a:t>
            </a:r>
            <a:r>
              <a:rPr lang="zh-CN" altLang="en-US" sz="1200" kern="1200" dirty="0">
                <a:solidFill>
                  <a:schemeClr val="tx1"/>
                </a:solidFill>
                <a:effectLst/>
                <a:latin typeface="+mn-lt"/>
                <a:ea typeface="+mn-ea"/>
                <a:cs typeface="+mn-cs"/>
              </a:rPr>
              <a:t>，开放定位服务精度</a:t>
            </a:r>
            <a:r>
              <a:rPr lang="en-US"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米。</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与卫星导航天基系统对应的，是地面连续运行参考站网络的地基增强系统，又称为连续运行卫星定位服务系统（</a:t>
            </a:r>
            <a:r>
              <a:rPr lang="en-US" sz="1200" kern="1200" dirty="0">
                <a:solidFill>
                  <a:schemeClr val="tx1"/>
                </a:solidFill>
                <a:effectLst/>
                <a:latin typeface="+mn-lt"/>
                <a:ea typeface="+mn-ea"/>
                <a:cs typeface="+mn-cs"/>
              </a:rPr>
              <a:t>Continuous Operational Reference System</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CORS</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CORS</a:t>
            </a:r>
            <a:r>
              <a:rPr lang="zh-CN" altLang="en-US" sz="1200" kern="1200" dirty="0">
                <a:solidFill>
                  <a:schemeClr val="tx1"/>
                </a:solidFill>
                <a:effectLst/>
                <a:latin typeface="+mn-lt"/>
                <a:ea typeface="+mn-ea"/>
                <a:cs typeface="+mn-cs"/>
              </a:rPr>
              <a:t>系统是用于提供高精度定位和导航服务的信息系统，是一类重要的地球空间信息的基础设施，广泛应用于国土、规划、交通、水利等与国民经济密切相关的行业和部门，同时在地球动力学、大气环境科学研究、航空航天等科学研究领域内也有着广泛的应用。刘经南院士认为，星基与地基增强技术的一体化、通信与导航功能的一体化是“智能时代”卫星导航系统的建设方向。</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49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天基信息实时服务系统（</a:t>
            </a:r>
            <a:r>
              <a:rPr lang="en-US" altLang="zh-CN" dirty="0"/>
              <a:t>Space-Based Real-Time Information Service System</a:t>
            </a:r>
            <a:r>
              <a:rPr lang="zh-CN" altLang="en-US" dirty="0"/>
              <a:t>）提供定位、导航、授时、遥感、通信服务（</a:t>
            </a:r>
            <a:r>
              <a:rPr lang="en-US" altLang="zh-CN" dirty="0"/>
              <a:t>positioning</a:t>
            </a:r>
            <a:r>
              <a:rPr lang="zh-CN" altLang="en-US" dirty="0"/>
              <a:t>，</a:t>
            </a:r>
            <a:r>
              <a:rPr lang="en-US" altLang="zh-CN" dirty="0"/>
              <a:t>navigation</a:t>
            </a:r>
            <a:r>
              <a:rPr lang="zh-CN" altLang="en-US" dirty="0"/>
              <a:t>，</a:t>
            </a:r>
            <a:r>
              <a:rPr lang="en-US" altLang="zh-CN" dirty="0"/>
              <a:t>timing</a:t>
            </a:r>
            <a:r>
              <a:rPr lang="zh-CN" altLang="en-US" dirty="0"/>
              <a:t>，</a:t>
            </a:r>
            <a:r>
              <a:rPr lang="en-US" altLang="zh-CN" dirty="0"/>
              <a:t>remote sensing</a:t>
            </a:r>
            <a:r>
              <a:rPr lang="zh-CN" altLang="en-US" dirty="0"/>
              <a:t>，</a:t>
            </a:r>
            <a:r>
              <a:rPr lang="en-US" altLang="zh-CN" dirty="0"/>
              <a:t>communication</a:t>
            </a:r>
            <a:r>
              <a:rPr lang="zh-CN" altLang="en-US" dirty="0"/>
              <a:t>，简称</a:t>
            </a:r>
            <a:r>
              <a:rPr lang="en-US" altLang="zh-CN" dirty="0"/>
              <a:t>PNTRC</a:t>
            </a:r>
            <a:r>
              <a:rPr lang="zh-CN" altLang="en-US" dirty="0"/>
              <a:t>），即“一星多用、多星组网、天地互联、多网融合、统一基准、关联表征、数据挖掘、知识发现、星地协同、组网传输、智能处理、按需服务”，其网络结构</a:t>
            </a:r>
            <a:r>
              <a:rPr lang="zh-CN" altLang="en-US"/>
              <a:t>如图所</a:t>
            </a:r>
            <a:r>
              <a:rPr lang="zh-CN" altLang="en-US" dirty="0"/>
              <a:t>示。针对</a:t>
            </a:r>
            <a:r>
              <a:rPr lang="en-US" altLang="zh-CN" dirty="0"/>
              <a:t>PNTRC</a:t>
            </a:r>
            <a:r>
              <a:rPr lang="zh-CN" altLang="en-US" dirty="0"/>
              <a:t>需求的分析和中国天基信息系统建设的现状，李德仁院士提出中国</a:t>
            </a:r>
            <a:r>
              <a:rPr lang="en-US" altLang="zh-CN" dirty="0"/>
              <a:t>PNTRC</a:t>
            </a:r>
            <a:r>
              <a:rPr lang="zh-CN" altLang="en-US" dirty="0"/>
              <a:t>发展分两步走的战略。第一步构建空间信息网络，将现有各类通信卫星、导航卫星、遥感卫星和其他空间平台组网，通过协同观测和传输工作，实现对各类任务协同的灵性服务。第二步建设通导遥一体的天基信息实时服务系统，建设</a:t>
            </a:r>
            <a:r>
              <a:rPr lang="en-US" altLang="zh-CN" dirty="0"/>
              <a:t>100~120</a:t>
            </a:r>
            <a:r>
              <a:rPr lang="zh-CN" altLang="en-US" dirty="0"/>
              <a:t>颗同时具有遥感、导航与通信功能的低轨卫星组成的星座，与北斗系统、空天一体化网络及地面网络深度耦合。围绕</a:t>
            </a:r>
            <a:r>
              <a:rPr lang="en-US" altLang="zh-CN" dirty="0"/>
              <a:t>PNTRC</a:t>
            </a:r>
            <a:r>
              <a:rPr lang="zh-CN" altLang="en-US" dirty="0"/>
              <a:t>系统的关键技术开展协同攻关，引领世界空间信息领域科学技术的发展，支撑中国未来天基信息服务科学技术的可持续发展。</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50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理解分布式系统的概念，首先要了解集中式系统。</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为解决以上集中式系统所面临的挑战，产生了分布式系统的概念。所谓分布式，也就是一件事分给多台机器干，所有机器一起合作完成任务。分布式意味着可以采用更多的普通计算机组成分布式集群对外提供服务。计算机越多，计算机的资源也就越多，能够处理的并发访问量与数据量也就越大。</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比如一个公司有多个分公司，每个分公司又有自己的一些服务器与设备等。每个分公司每天都会产生大量的数据以及业务等，他们将其存储在本地以及在本地处理会比较方便和快速。而如果将其所有业务及数据均放在总公司，那么不仅数据的读写以及业务流程的速度会受到网络的波动而产生巨大的延迟，而且总公司的系统需要提供很高的存储以及处理能力来应对多个分公司的海量的数据请求与业务请求，极大程度的增加了复杂度且经济开销大。</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p:sp>
      <p:sp>
        <p:nvSpPr>
          <p:cNvPr id="229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a:p>
        </p:txBody>
      </p:sp>
      <p:sp>
        <p:nvSpPr>
          <p:cNvPr id="229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C8D011-FFB6-4BDB-8F17-E9A1542BF6B5}" type="slidenum">
              <a:rPr lang="zh-CN" altLang="en-US" sz="1200" b="1">
                <a:solidFill>
                  <a:srgbClr val="000000"/>
                </a:solidFill>
                <a:latin typeface="Calibri" panose="020F0502020204030204" pitchFamily="34" charset="0"/>
              </a:rPr>
              <a:t>12</a:t>
            </a:fld>
            <a:endParaRPr lang="en-US" altLang="zh-CN" sz="1200" b="1">
              <a:solidFill>
                <a:srgbClr val="000000"/>
              </a:solidFill>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59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下面以工作量证明(Proof Of Work,简称POW)算法为例,说明区块链如何对抗恶意节点,以保证交易数据的不可篡改。工作量证明即一份证明,确认你做过一定量的工作。区块链的工作量证明系统要求发起者进行一定量的运算,根据各个节点占有计算能力资源的比例来获得交易信息的记账权。换言之,计算能力越强的节点,越有可能获得区块链的记账权。因此,如果某恶意节点想要获得多数节点承认以篡改账本上的交易信息,那么该恶意节点就必须投入超过总体一半的运算量,才能保证篡改结果被系统接受，因此作恶成本异常高昂,难以实现。</a:t>
            </a:r>
          </a:p>
          <a:p>
            <a:r>
              <a:rPr lang="zh-CN" altLang="en-US"/>
              <a:t>除了分布式记账,区块链中的分布式系统还进一步考虑了分布式信息传输和分布式信息存储。前者让每个参与区块链的节点均可发起交易信息,以及与相邻节点交互交易信息,从而实现交易信息在全网进行广播。后者在记录交易信息处理中加上了时间戳,以产生一个个有序的区块,而一旦盖好时间戳,再想篡改一个区块,就必须同时篡改该区块后面的所有区块,成本巨大。</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dirty="0"/>
              <a:t>利用分布式系统来解决计算问题就是分布式计算。</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zh-CN" dirty="0"/>
              <a:t>对某航空公司进行需求分析，通过技术平台实现区域定位，然后通过数据筛选，找到目标人群，最后为某航空公司进行精准广告投放。当目标用户在上网站浏览时，网站广告位通过快速向某网络广告交易平台发送广告售卖请求，让其可以对用户属性进行快速判断分析，根据某航空公司的品牌需求，对平台所管理的广告位进行匹配，从而决定广告的投放位置，并通过网络竞价，激活这些网页广告位，将动态信息直接定向送到可能有购买机票需求的用户面前。那么，在网页广告投送中如何对大量数据进行实时分析，从而对用户进行精准投送，来大大提高广告的投送效率。假设广告精准投送至少需要分析</a:t>
            </a:r>
            <a:r>
              <a:rPr lang="en-US" altLang="zh-CN" dirty="0"/>
              <a:t>100</a:t>
            </a:r>
            <a:r>
              <a:rPr lang="zh-CN" altLang="zh-CN" dirty="0"/>
              <a:t>亿的大小为</a:t>
            </a:r>
            <a:r>
              <a:rPr lang="en-US" altLang="zh-CN" dirty="0"/>
              <a:t>20 KB</a:t>
            </a:r>
            <a:r>
              <a:rPr lang="zh-CN" altLang="zh-CN" dirty="0"/>
              <a:t>的网页，总共</a:t>
            </a:r>
            <a:r>
              <a:rPr lang="en-US" altLang="zh-CN" dirty="0"/>
              <a:t>200TB</a:t>
            </a:r>
            <a:r>
              <a:rPr lang="zh-CN" altLang="zh-CN" dirty="0"/>
              <a:t>，按照目前磁盘的读取速度约为</a:t>
            </a:r>
            <a:r>
              <a:rPr lang="en-US" altLang="zh-CN" dirty="0"/>
              <a:t>150MB/s</a:t>
            </a:r>
            <a:r>
              <a:rPr lang="zh-CN" altLang="zh-CN" dirty="0"/>
              <a:t>，需要大约</a:t>
            </a:r>
            <a:r>
              <a:rPr lang="en-US" altLang="zh-CN" dirty="0"/>
              <a:t>16</a:t>
            </a:r>
            <a:r>
              <a:rPr lang="zh-CN" altLang="zh-CN" dirty="0"/>
              <a:t>天的时间才能读完这所有的数据，而存储这些数据需要</a:t>
            </a:r>
            <a:r>
              <a:rPr lang="en-US" altLang="zh-CN" dirty="0"/>
              <a:t>200</a:t>
            </a:r>
            <a:r>
              <a:rPr lang="zh-CN" altLang="zh-CN" dirty="0"/>
              <a:t>块普通磁盘。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利用分布式系统来解决计算问题就是分布式计算。</a:t>
            </a:r>
          </a:p>
          <a:p>
            <a:endParaRPr lang="zh-CN" altLang="zh-CN" sz="1200" kern="1200" dirty="0">
              <a:solidFill>
                <a:schemeClr val="tx1"/>
              </a:solidFill>
              <a:latin typeface="+mn-lt"/>
              <a:ea typeface="+mn-ea"/>
              <a:cs typeface="+mn-cs"/>
            </a:endParaRPr>
          </a:p>
          <a:p>
            <a:r>
              <a:rPr lang="zh-CN" altLang="zh-CN" sz="1200" kern="1200" dirty="0">
                <a:solidFill>
                  <a:schemeClr val="tx1"/>
                </a:solidFill>
                <a:latin typeface="+mn-lt"/>
                <a:ea typeface="+mn-ea"/>
                <a:cs typeface="+mn-cs"/>
              </a:rPr>
              <a:t>通过分析发现，包含上述例子在内的很多应用的数据量虽然很大，但是数据都很有规则，所以一个很直观的解决方案就是用并行分布的方式来对这些数据进行处理。也就是通过以太网或者交换机将大量计算机连接成集群来进行大规模的计算，但是需要解决以下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）如何将计算任务分布到计算的节点计算机上？</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）怎样更简单、高效的进行分布式编程？</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b="0" i="0" u="none" strike="noStrike" kern="1200" dirty="0" err="1">
                <a:solidFill>
                  <a:schemeClr val="tx1"/>
                </a:solidFill>
                <a:latin typeface="+mn-lt"/>
                <a:ea typeface="+mn-ea"/>
                <a:cs typeface="+mn-cs"/>
                <a:hlinkClick r:id="rId3"/>
              </a:rPr>
              <a:t>Hadoop</a:t>
            </a:r>
            <a:r>
              <a:rPr lang="zh-CN" altLang="en-US" sz="1200" b="0" i="0" kern="1200" dirty="0">
                <a:solidFill>
                  <a:schemeClr val="tx1"/>
                </a:solidFill>
                <a:latin typeface="+mn-lt"/>
                <a:ea typeface="+mn-ea"/>
                <a:cs typeface="+mn-cs"/>
              </a:rPr>
              <a:t>是一个开源的</a:t>
            </a:r>
            <a:r>
              <a:rPr lang="zh-CN" altLang="en-US" sz="1200" b="0" i="0" u="none" strike="noStrike" kern="1200" dirty="0">
                <a:solidFill>
                  <a:schemeClr val="tx1"/>
                </a:solidFill>
                <a:latin typeface="+mn-lt"/>
                <a:ea typeface="+mn-ea"/>
                <a:cs typeface="+mn-cs"/>
                <a:hlinkClick r:id="rId4"/>
              </a:rPr>
              <a:t>分布式系统</a:t>
            </a:r>
            <a:r>
              <a:rPr lang="zh-CN" altLang="en-US" sz="1200" b="0" i="0" kern="1200" dirty="0">
                <a:solidFill>
                  <a:schemeClr val="tx1"/>
                </a:solidFill>
                <a:latin typeface="+mn-lt"/>
                <a:ea typeface="+mn-ea"/>
                <a:cs typeface="+mn-cs"/>
              </a:rPr>
              <a:t>基础架构。</a:t>
            </a:r>
          </a:p>
          <a:p>
            <a:r>
              <a:rPr lang="zh-CN" altLang="en-US" sz="1200" b="0" i="0" kern="1200" dirty="0">
                <a:solidFill>
                  <a:schemeClr val="tx1"/>
                </a:solidFill>
                <a:latin typeface="+mn-lt"/>
                <a:ea typeface="+mn-ea"/>
                <a:cs typeface="+mn-cs"/>
              </a:rPr>
              <a:t>用户可以在不了解分布式底层细节的情况下，开发分布式程序。充分利用集群的威力进行高速运算和存储。</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磁盘阵列（</a:t>
            </a:r>
            <a:r>
              <a:rPr lang="en-US" altLang="zh-CN" dirty="0"/>
              <a:t>Redundant Arrays of Independent Disks</a:t>
            </a:r>
            <a:r>
              <a:rPr lang="zh-CN" altLang="en-US" dirty="0"/>
              <a:t>，</a:t>
            </a:r>
            <a:r>
              <a:rPr lang="en-US" altLang="zh-CN" dirty="0"/>
              <a:t>RAID</a:t>
            </a:r>
            <a:r>
              <a:rPr lang="zh-CN" altLang="en-US" dirty="0"/>
              <a:t>），指独立磁盘构成的具有冗余能力的阵列。</a:t>
            </a:r>
            <a:r>
              <a:rPr lang="en-US" altLang="zh-CN" dirty="0"/>
              <a:t>RAID</a:t>
            </a:r>
            <a:r>
              <a:rPr lang="zh-CN" altLang="en-US" dirty="0"/>
              <a:t>是一项将多个磁盘驱动器合并到一个逻辑单元中并提供保护和提高性能的技术。</a:t>
            </a:r>
            <a:r>
              <a:rPr lang="en-US" altLang="zh-CN" dirty="0"/>
              <a:t>RAID</a:t>
            </a:r>
            <a:r>
              <a:rPr lang="zh-CN" altLang="en-US" dirty="0"/>
              <a:t>的三项关键技术是分条、镜像和奇偶校验。分条连续以位或字节为单位分割数据，并行读</a:t>
            </a:r>
            <a:r>
              <a:rPr lang="en-US" altLang="zh-CN" dirty="0"/>
              <a:t>/</a:t>
            </a:r>
            <a:r>
              <a:rPr lang="zh-CN" altLang="en-US" dirty="0"/>
              <a:t>写于多个磁盘上，具有很高的数据传输率</a:t>
            </a:r>
            <a:r>
              <a:rPr lang="en-US" altLang="zh-CN" dirty="0"/>
              <a:t>; </a:t>
            </a:r>
            <a:r>
              <a:rPr lang="zh-CN" altLang="en-US" dirty="0"/>
              <a:t>镜像通过磁盘数据镜像实现数据冗余，在成对的独立磁盘上产生互为备份的数据</a:t>
            </a:r>
            <a:r>
              <a:rPr lang="en-US" altLang="zh-CN" dirty="0"/>
              <a:t>; </a:t>
            </a:r>
            <a:r>
              <a:rPr lang="zh-CN" altLang="en-US" dirty="0"/>
              <a:t>奇偶校验兼顾数据读写性能和安全性，设置校验盘或校验区域，利用校验值来恢复受损的磁盘。</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14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两个映射（</a:t>
            </a:r>
            <a:r>
              <a:rPr lang="en-US" altLang="zh-CN" sz="1200" kern="1200" dirty="0">
                <a:solidFill>
                  <a:schemeClr val="tx1"/>
                </a:solidFill>
                <a:latin typeface="+mn-lt"/>
                <a:ea typeface="+mn-ea"/>
                <a:cs typeface="+mn-cs"/>
              </a:rPr>
              <a:t>Map</a:t>
            </a:r>
            <a:r>
              <a:rPr lang="zh-CN" altLang="zh-CN" sz="1200" kern="1200" dirty="0">
                <a:solidFill>
                  <a:schemeClr val="tx1"/>
                </a:solidFill>
                <a:latin typeface="+mn-lt"/>
                <a:ea typeface="+mn-ea"/>
                <a:cs typeface="+mn-cs"/>
              </a:rPr>
              <a:t>）任务分别对“</a:t>
            </a:r>
            <a:r>
              <a:rPr lang="en-US" altLang="zh-CN" sz="1200" kern="1200" dirty="0">
                <a:solidFill>
                  <a:schemeClr val="tx1"/>
                </a:solidFill>
                <a:latin typeface="+mn-lt"/>
                <a:ea typeface="+mn-ea"/>
                <a:cs typeface="+mn-cs"/>
              </a:rPr>
              <a:t>My name is Ann</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My name is Bob</a:t>
            </a:r>
            <a:r>
              <a:rPr lang="zh-CN" altLang="zh-CN" sz="1200" kern="1200" dirty="0">
                <a:solidFill>
                  <a:schemeClr val="tx1"/>
                </a:solidFill>
                <a:latin typeface="+mn-lt"/>
                <a:ea typeface="+mn-ea"/>
                <a:cs typeface="+mn-cs"/>
              </a:rPr>
              <a:t>”进行词频统计，比如</a:t>
            </a:r>
            <a:r>
              <a:rPr lang="en-US" altLang="zh-CN" sz="1200" kern="1200" dirty="0">
                <a:solidFill>
                  <a:schemeClr val="tx1"/>
                </a:solidFill>
                <a:latin typeface="+mn-lt"/>
                <a:ea typeface="+mn-ea"/>
                <a:cs typeface="+mn-cs"/>
              </a:rPr>
              <a:t>&lt;My,1&gt;</a:t>
            </a:r>
            <a:r>
              <a:rPr lang="zh-CN" altLang="zh-CN" sz="1200" kern="1200" dirty="0">
                <a:solidFill>
                  <a:schemeClr val="tx1"/>
                </a:solidFill>
                <a:latin typeface="+mn-lt"/>
                <a:ea typeface="+mn-ea"/>
                <a:cs typeface="+mn-cs"/>
              </a:rPr>
              <a:t>代表着单词</a:t>
            </a:r>
            <a:r>
              <a:rPr lang="en-US" altLang="zh-CN" sz="1200" kern="1200" dirty="0">
                <a:solidFill>
                  <a:schemeClr val="tx1"/>
                </a:solidFill>
                <a:latin typeface="+mn-lt"/>
                <a:ea typeface="+mn-ea"/>
                <a:cs typeface="+mn-cs"/>
              </a:rPr>
              <a:t>My</a:t>
            </a:r>
            <a:r>
              <a:rPr lang="zh-CN" altLang="zh-CN" sz="1200" kern="1200" dirty="0">
                <a:solidFill>
                  <a:schemeClr val="tx1"/>
                </a:solidFill>
                <a:latin typeface="+mn-lt"/>
                <a:ea typeface="+mn-ea"/>
                <a:cs typeface="+mn-cs"/>
              </a:rPr>
              <a:t>在两句话中出现次数均为</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。然后归约（</a:t>
            </a:r>
            <a:r>
              <a:rPr lang="en-US" altLang="zh-CN" sz="1200" kern="1200" dirty="0">
                <a:solidFill>
                  <a:schemeClr val="tx1"/>
                </a:solidFill>
                <a:latin typeface="+mn-lt"/>
                <a:ea typeface="+mn-ea"/>
                <a:cs typeface="+mn-cs"/>
              </a:rPr>
              <a:t>Reduce</a:t>
            </a:r>
            <a:r>
              <a:rPr lang="zh-CN" altLang="zh-CN" sz="1200" kern="1200" dirty="0">
                <a:solidFill>
                  <a:schemeClr val="tx1"/>
                </a:solidFill>
                <a:latin typeface="+mn-lt"/>
                <a:ea typeface="+mn-ea"/>
                <a:cs typeface="+mn-cs"/>
              </a:rPr>
              <a:t>）任务对两个映射任务进行归约，比如</a:t>
            </a:r>
            <a:r>
              <a:rPr lang="en-US" altLang="zh-CN" sz="1200" kern="1200" dirty="0">
                <a:solidFill>
                  <a:schemeClr val="tx1"/>
                </a:solidFill>
                <a:latin typeface="+mn-lt"/>
                <a:ea typeface="+mn-ea"/>
                <a:cs typeface="+mn-cs"/>
              </a:rPr>
              <a:t>&lt;My,2&gt;</a:t>
            </a:r>
            <a:r>
              <a:rPr lang="zh-CN" altLang="zh-CN" sz="1200" kern="1200" dirty="0">
                <a:solidFill>
                  <a:schemeClr val="tx1"/>
                </a:solidFill>
                <a:latin typeface="+mn-lt"/>
                <a:ea typeface="+mn-ea"/>
                <a:cs typeface="+mn-cs"/>
              </a:rPr>
              <a:t>代表着单词</a:t>
            </a:r>
            <a:r>
              <a:rPr lang="en-US" altLang="zh-CN" sz="1200" kern="1200" dirty="0">
                <a:solidFill>
                  <a:schemeClr val="tx1"/>
                </a:solidFill>
                <a:latin typeface="+mn-lt"/>
                <a:ea typeface="+mn-ea"/>
                <a:cs typeface="+mn-cs"/>
              </a:rPr>
              <a:t>My</a:t>
            </a:r>
            <a:r>
              <a:rPr lang="zh-CN" altLang="zh-CN" sz="1200" kern="1200" dirty="0">
                <a:solidFill>
                  <a:schemeClr val="tx1"/>
                </a:solidFill>
                <a:latin typeface="+mn-lt"/>
                <a:ea typeface="+mn-ea"/>
                <a:cs typeface="+mn-cs"/>
              </a:rPr>
              <a:t>出现总次数为</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69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r>
              <a:rPr lang="zh-CN" altLang="zh-CN" sz="1200" kern="1200" dirty="0">
                <a:solidFill>
                  <a:schemeClr val="tx1"/>
                </a:solidFill>
                <a:latin typeface="+mn-lt"/>
                <a:ea typeface="+mn-ea"/>
                <a:cs typeface="+mn-cs"/>
              </a:rPr>
              <a:t>客户端</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首先向作业跟踪器端提交</a:t>
            </a:r>
            <a:r>
              <a:rPr lang="en-US" altLang="zh-CN" sz="1200" kern="1200" dirty="0" err="1">
                <a:solidFill>
                  <a:schemeClr val="tx1"/>
                </a:solidFill>
                <a:latin typeface="+mn-lt"/>
                <a:ea typeface="+mn-ea"/>
                <a:cs typeface="+mn-cs"/>
              </a:rPr>
              <a:t>MapReduce</a:t>
            </a:r>
            <a:r>
              <a:rPr lang="zh-CN" altLang="zh-CN" sz="1200" kern="1200" dirty="0">
                <a:solidFill>
                  <a:schemeClr val="tx1"/>
                </a:solidFill>
                <a:latin typeface="+mn-lt"/>
                <a:ea typeface="+mn-ea"/>
                <a:cs typeface="+mn-cs"/>
              </a:rPr>
              <a:t>程序，然后通过客户端提供的接口查看作业运行状态。在</a:t>
            </a:r>
            <a:r>
              <a:rPr lang="en-US" altLang="zh-CN" sz="1200" kern="1200" dirty="0" err="1">
                <a:solidFill>
                  <a:schemeClr val="tx1"/>
                </a:solidFill>
                <a:latin typeface="+mn-lt"/>
                <a:ea typeface="+mn-ea"/>
                <a:cs typeface="+mn-cs"/>
              </a:rPr>
              <a:t>Hadoop</a:t>
            </a:r>
            <a:r>
              <a:rPr lang="zh-CN" altLang="zh-CN" sz="1200" kern="1200" dirty="0">
                <a:solidFill>
                  <a:schemeClr val="tx1"/>
                </a:solidFill>
                <a:latin typeface="+mn-lt"/>
                <a:ea typeface="+mn-ea"/>
                <a:cs typeface="+mn-cs"/>
              </a:rPr>
              <a:t>内部用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作业</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表示</a:t>
            </a:r>
            <a:r>
              <a:rPr lang="en-US" altLang="zh-CN" sz="1200" kern="1200" dirty="0" err="1">
                <a:solidFill>
                  <a:schemeClr val="tx1"/>
                </a:solidFill>
                <a:latin typeface="+mn-lt"/>
                <a:ea typeface="+mn-ea"/>
                <a:cs typeface="+mn-cs"/>
              </a:rPr>
              <a:t>MapReduce</a:t>
            </a:r>
            <a:r>
              <a:rPr lang="zh-CN" altLang="zh-CN" sz="1200" kern="1200" dirty="0">
                <a:solidFill>
                  <a:schemeClr val="tx1"/>
                </a:solidFill>
                <a:latin typeface="+mn-lt"/>
                <a:ea typeface="+mn-ea"/>
                <a:cs typeface="+mn-cs"/>
              </a:rPr>
              <a:t>程序。一个</a:t>
            </a:r>
            <a:r>
              <a:rPr lang="en-US" altLang="zh-CN" sz="1200" kern="1200" dirty="0" err="1">
                <a:solidFill>
                  <a:schemeClr val="tx1"/>
                </a:solidFill>
                <a:latin typeface="+mn-lt"/>
                <a:ea typeface="+mn-ea"/>
                <a:cs typeface="+mn-cs"/>
              </a:rPr>
              <a:t>MapReduce</a:t>
            </a:r>
            <a:r>
              <a:rPr lang="zh-CN" altLang="zh-CN" sz="1200" kern="1200" dirty="0">
                <a:solidFill>
                  <a:schemeClr val="tx1"/>
                </a:solidFill>
                <a:latin typeface="+mn-lt"/>
                <a:ea typeface="+mn-ea"/>
                <a:cs typeface="+mn-cs"/>
              </a:rPr>
              <a:t>程序可对应若干个作业，而每个作业会被分解成若干个映射</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归约任务。</a:t>
            </a:r>
          </a:p>
          <a:p>
            <a:endParaRPr lang="en-US" altLang="zh-CN" dirty="0"/>
          </a:p>
          <a:p>
            <a:pPr latinLnBrk="1"/>
            <a:r>
              <a:rPr lang="zh-CN" altLang="zh-CN" sz="1200" kern="1200" dirty="0">
                <a:solidFill>
                  <a:schemeClr val="tx1"/>
                </a:solidFill>
                <a:latin typeface="+mn-lt"/>
                <a:ea typeface="+mn-ea"/>
                <a:cs typeface="+mn-cs"/>
              </a:rPr>
              <a:t>作业跟踪器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负责资源监控和作业调度。</a:t>
            </a:r>
            <a:endParaRPr lang="en-US" altLang="zh-CN" sz="1200" kern="1200" dirty="0">
              <a:solidFill>
                <a:schemeClr val="tx1"/>
              </a:solidFill>
              <a:latin typeface="+mn-lt"/>
              <a:ea typeface="+mn-ea"/>
              <a:cs typeface="+mn-cs"/>
            </a:endParaRPr>
          </a:p>
          <a:p>
            <a:pPr latinLnBrk="1"/>
            <a:endParaRPr lang="en-US" altLang="zh-CN" sz="1200" kern="1200" dirty="0">
              <a:solidFill>
                <a:schemeClr val="tx1"/>
              </a:solidFill>
              <a:latin typeface="+mn-lt"/>
              <a:ea typeface="+mn-ea"/>
              <a:cs typeface="+mn-cs"/>
            </a:endParaRPr>
          </a:p>
          <a:p>
            <a:pPr latinLnBrk="1"/>
            <a:r>
              <a:rPr lang="zh-CN" altLang="zh-CN" sz="1200" kern="1200" dirty="0">
                <a:solidFill>
                  <a:schemeClr val="tx1"/>
                </a:solidFill>
                <a:latin typeface="+mn-lt"/>
                <a:ea typeface="+mn-ea"/>
                <a:cs typeface="+mn-cs"/>
              </a:rPr>
              <a:t>任务跟踪器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周期性地通过心跳将本节点上资源的使用情况和任务的运行进度汇报给作业跟踪器，同时接收作业跟踪器发送过来的命令并执行相应操作（如启动新任务、杀掉任务等）。</a:t>
            </a:r>
            <a:endParaRPr lang="en-US" altLang="zh-CN" sz="1200" kern="1200" dirty="0">
              <a:solidFill>
                <a:schemeClr val="tx1"/>
              </a:solidFill>
              <a:latin typeface="+mn-lt"/>
              <a:ea typeface="+mn-ea"/>
              <a:cs typeface="+mn-cs"/>
            </a:endParaRPr>
          </a:p>
          <a:p>
            <a:pPr latinLnBrk="1"/>
            <a:r>
              <a:rPr lang="zh-CN" altLang="zh-CN" sz="1200" kern="1200" dirty="0">
                <a:solidFill>
                  <a:schemeClr val="tx1"/>
                </a:solidFill>
                <a:latin typeface="+mn-lt"/>
                <a:ea typeface="+mn-ea"/>
                <a:cs typeface="+mn-cs"/>
              </a:rPr>
              <a:t>任务</a:t>
            </a:r>
            <a:endParaRPr lang="en-US" altLang="zh-CN" sz="1200" kern="1200" dirty="0">
              <a:solidFill>
                <a:schemeClr val="tx1"/>
              </a:solidFill>
              <a:latin typeface="+mn-lt"/>
              <a:ea typeface="+mn-ea"/>
              <a:cs typeface="+mn-cs"/>
            </a:endParaRPr>
          </a:p>
          <a:p>
            <a:pPr latinLnBrk="1"/>
            <a:endParaRPr lang="zh-CN" altLang="zh-CN" sz="1200" kern="1200" dirty="0">
              <a:solidFill>
                <a:schemeClr val="tx1"/>
              </a:solidFill>
              <a:latin typeface="+mn-lt"/>
              <a:ea typeface="+mn-ea"/>
              <a:cs typeface="+mn-cs"/>
            </a:endParaRPr>
          </a:p>
          <a:p>
            <a:pPr latinLnBrk="1"/>
            <a:r>
              <a:rPr lang="zh-CN" altLang="zh-CN" sz="1200" kern="1200" dirty="0">
                <a:solidFill>
                  <a:schemeClr val="tx1"/>
                </a:solidFill>
                <a:latin typeface="+mn-lt"/>
                <a:ea typeface="+mn-ea"/>
                <a:cs typeface="+mn-cs"/>
              </a:rPr>
              <a:t>任务分为映射任务和归约任务两种，均由任务跟踪器启动。</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r>
              <a:rPr lang="zh-CN" altLang="zh-CN" dirty="0"/>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72</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r>
              <a:rPr lang="zh-CN" altLang="zh-CN" dirty="0"/>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73</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r>
              <a:rPr lang="zh-CN" altLang="zh-CN" dirty="0"/>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74</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第一阶段是存储是和计算部署在一起，存储作为计算主机的一部分，最先开始是装载着操作系统的个人计算机用文件系统来管理本地存储资源，即数据以文件为单位由操作系统统一管理人们在信息处理中关注的中心问题是系统功能的设计，因此程序设计占主导地位；随后大型工作站的出现，人们对数据管理技术提出了更高的要求，希望以数据为中心组织数据，数据的结构设计成为存储系统首先关心的问题，单机数据库技术正是在这样一个应用需求的基础上发展起来的，它按照数据结构来组织、存储和管理数据的仓库。</a:t>
            </a:r>
          </a:p>
          <a:p>
            <a:r>
              <a:rPr lang="zh-CN" altLang="zh-CN" sz="1200" kern="1200" dirty="0">
                <a:solidFill>
                  <a:schemeClr val="tx1"/>
                </a:solidFill>
                <a:latin typeface="+mn-lt"/>
                <a:ea typeface="+mn-ea"/>
                <a:cs typeface="+mn-cs"/>
              </a:rPr>
              <a:t>第二阶段是存储和计算分离，或称之为网络存储系统，存储设备通过存储网络与物理主机相连。包括存储区域网络</a:t>
            </a:r>
            <a:r>
              <a:rPr lang="en-US" altLang="zh-CN" sz="1200" kern="1200" dirty="0">
                <a:solidFill>
                  <a:schemeClr val="tx1"/>
                </a:solidFill>
                <a:latin typeface="+mn-lt"/>
                <a:ea typeface="+mn-ea"/>
                <a:cs typeface="+mn-cs"/>
              </a:rPr>
              <a:t>SAN</a:t>
            </a:r>
            <a:r>
              <a:rPr lang="zh-CN" altLang="zh-CN" sz="1200" kern="1200" dirty="0">
                <a:solidFill>
                  <a:schemeClr val="tx1"/>
                </a:solidFill>
                <a:latin typeface="+mn-lt"/>
                <a:ea typeface="+mn-ea"/>
                <a:cs typeface="+mn-cs"/>
              </a:rPr>
              <a:t>、网络附加存储（</a:t>
            </a:r>
            <a:r>
              <a:rPr lang="en-US" altLang="zh-CN" sz="1200" kern="1200" dirty="0">
                <a:solidFill>
                  <a:schemeClr val="tx1"/>
                </a:solidFill>
                <a:latin typeface="+mn-lt"/>
                <a:ea typeface="+mn-ea"/>
                <a:cs typeface="+mn-cs"/>
              </a:rPr>
              <a:t>Network Attached Storage</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NAS</a:t>
            </a:r>
            <a:r>
              <a:rPr lang="zh-CN" altLang="zh-CN" sz="1200" kern="1200" dirty="0">
                <a:solidFill>
                  <a:schemeClr val="tx1"/>
                </a:solidFill>
                <a:latin typeface="+mn-lt"/>
                <a:ea typeface="+mn-ea"/>
                <a:cs typeface="+mn-cs"/>
              </a:rPr>
              <a:t>）等。</a:t>
            </a:r>
          </a:p>
          <a:p>
            <a:r>
              <a:rPr lang="zh-CN" altLang="zh-CN" sz="1200" kern="1200" dirty="0">
                <a:solidFill>
                  <a:schemeClr val="tx1"/>
                </a:solidFill>
                <a:latin typeface="+mn-lt"/>
                <a:ea typeface="+mn-ea"/>
                <a:cs typeface="+mn-cs"/>
              </a:rPr>
              <a:t>第三阶段是分布式存储，是将数据分散存储在多台独立的设备上。比起单机数据库或是网络存储系统采用集中的存储服务器存放所有数据，分布式存储系统利用多台服务器分担存储负荷，提高了系统的可靠性、存取效率和可扩展性。</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77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通过分析发现，包含上述例子在内的很多应用的数据量虽然很大，但是数据都很有规则，所以一个很直观的解决方案就是用并行分布的方式来对这些数据进行处理。也就是通过以太网或者交换机将大量计算机连接成集群来进行大规模的计算，但是需要解决以下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）如何将计算任务分布到计算的节点计算机上？</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）怎样更简单、高效的进行分布式编程？</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通过分析发现，包含上述例子在内的很多应用的数据量虽然很大，但是数据都很有规则，所以一个很直观的解决方案就是用并行分布的方式来对这些数据进行处理。也就是通过以太网或者交换机将大量计算机连接成集群来进行大规模的计算，但是需要解决以下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）如何将计算任务分布到计算的节点计算机上？</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）怎样更简单、高效的进行分布式编程？</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79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存储区域网络（</a:t>
            </a:r>
            <a:r>
              <a:rPr lang="en-US" altLang="zh-CN" dirty="0"/>
              <a:t>Storage Area Network</a:t>
            </a:r>
            <a:r>
              <a:rPr lang="zh-CN" altLang="en-US" dirty="0"/>
              <a:t>，</a:t>
            </a:r>
            <a:r>
              <a:rPr lang="en-US" altLang="zh-CN" dirty="0"/>
              <a:t>SAN</a:t>
            </a:r>
            <a:r>
              <a:rPr lang="zh-CN" altLang="en-US" dirty="0"/>
              <a:t>）是服务器和共享存储设备的高速、专用网络。该技术集中化存储和管理，支持在数据块级别跨多台服务器共享存储资源，使不断增长的存储需求与应用业务连续性有效结合。而采用光纤通道的</a:t>
            </a:r>
            <a:r>
              <a:rPr lang="en-US" altLang="zh-CN" dirty="0"/>
              <a:t>SAN (</a:t>
            </a:r>
            <a:r>
              <a:rPr lang="en-US" altLang="zh-CN" dirty="0" err="1"/>
              <a:t>Fibre</a:t>
            </a:r>
            <a:r>
              <a:rPr lang="en-US" altLang="zh-CN" dirty="0"/>
              <a:t> Channel Storage Area Network</a:t>
            </a:r>
            <a:r>
              <a:rPr lang="zh-CN" altLang="en-US" dirty="0"/>
              <a:t>，</a:t>
            </a:r>
            <a:r>
              <a:rPr lang="en-US" altLang="zh-CN" dirty="0"/>
              <a:t>FC SAN)</a:t>
            </a:r>
            <a:r>
              <a:rPr lang="zh-CN" altLang="en-US" dirty="0"/>
              <a:t>是一种高速的网络存储技术，最新 </a:t>
            </a:r>
            <a:r>
              <a:rPr lang="en-US" altLang="zh-CN" dirty="0"/>
              <a:t>FC </a:t>
            </a:r>
            <a:r>
              <a:rPr lang="zh-CN" altLang="en-US" dirty="0"/>
              <a:t>实施最高支持 </a:t>
            </a:r>
            <a:r>
              <a:rPr lang="en-US" altLang="zh-CN" dirty="0"/>
              <a:t>16 Gb/s </a:t>
            </a:r>
            <a:r>
              <a:rPr lang="zh-CN" altLang="en-US" dirty="0"/>
              <a:t>的速度，具有高可扩展性，理论上可容纳约</a:t>
            </a:r>
            <a:r>
              <a:rPr lang="en-US" altLang="zh-CN" dirty="0"/>
              <a:t>1500</a:t>
            </a:r>
            <a:r>
              <a:rPr lang="zh-CN" altLang="en-US" dirty="0"/>
              <a:t>万台设备</a:t>
            </a:r>
            <a:r>
              <a:rPr lang="en-US" altLang="zh-CN" dirty="0"/>
              <a:t>.</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17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考虑脸书（</a:t>
            </a:r>
            <a:r>
              <a:rPr lang="en-US" altLang="zh-CN" sz="1200" kern="1200" dirty="0" err="1">
                <a:solidFill>
                  <a:schemeClr val="tx1"/>
                </a:solidFill>
                <a:latin typeface="+mn-lt"/>
                <a:ea typeface="+mn-ea"/>
                <a:cs typeface="+mn-cs"/>
              </a:rPr>
              <a:t>Facebook</a:t>
            </a:r>
            <a:r>
              <a:rPr lang="zh-CN" altLang="zh-CN" sz="1200" kern="1200" dirty="0">
                <a:solidFill>
                  <a:schemeClr val="tx1"/>
                </a:solidFill>
                <a:latin typeface="+mn-lt"/>
                <a:ea typeface="+mn-ea"/>
                <a:cs typeface="+mn-cs"/>
              </a:rPr>
              <a:t>）公司利用分布式文件系统进行数据存储的场景：目前脸书的月度活跃用户数已达</a:t>
            </a:r>
            <a:r>
              <a:rPr lang="en-US" altLang="zh-CN" sz="1200" kern="1200" dirty="0">
                <a:solidFill>
                  <a:schemeClr val="tx1"/>
                </a:solidFill>
                <a:latin typeface="+mn-lt"/>
                <a:ea typeface="+mn-ea"/>
                <a:cs typeface="+mn-cs"/>
              </a:rPr>
              <a:t>20</a:t>
            </a:r>
            <a:r>
              <a:rPr lang="zh-CN" altLang="zh-CN" sz="1200" kern="1200" dirty="0">
                <a:solidFill>
                  <a:schemeClr val="tx1"/>
                </a:solidFill>
                <a:latin typeface="+mn-lt"/>
                <a:ea typeface="+mn-ea"/>
                <a:cs typeface="+mn-cs"/>
              </a:rPr>
              <a:t>亿，随着用户使用量增加，网站上需要处理和存储的日志文件激增。在这种环境下，文件处理平台必须具有快速的支持系统扩展的应变能力，并且易于使用和维护。脸书起初使用的数据仓库都是在大型数据库系统上实现的，在遇到可扩展性和性能方面的问题之后，脸书开始寻求更适合的分布式文件系统，用以构建高效的海量文件存储和访问管理平台。</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80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相对于集中式管理，分布式文件系统也面临一些技术难题，比如数据一致性问题等。最本质的问题是如何在多个分布化的存储节点之间保证节点存储的信息是一致的、节点工作步伐是一致的、节点状态是一致的、以及节点间互相协调有序的工作。</a:t>
            </a:r>
            <a:endParaRPr lang="en-US" altLang="zh-CN" sz="1200" kern="1200" dirty="0">
              <a:solidFill>
                <a:schemeClr val="tx1"/>
              </a:solidFill>
              <a:latin typeface="+mn-lt"/>
              <a:ea typeface="+mn-ea"/>
              <a:cs typeface="+mn-cs"/>
            </a:endParaRPr>
          </a:p>
          <a:p>
            <a:endParaRPr lang="en-US" altLang="zh-CN" sz="1200" kern="120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实际上，单机下的集中式存储系统的</a:t>
            </a:r>
            <a:r>
              <a:rPr lang="en-US" altLang="zh-CN" sz="1200" kern="1200" dirty="0">
                <a:solidFill>
                  <a:schemeClr val="tx1"/>
                </a:solidFill>
                <a:latin typeface="+mn-lt"/>
                <a:ea typeface="+mn-ea"/>
                <a:cs typeface="+mn-cs"/>
              </a:rPr>
              <a:t>ACID </a:t>
            </a:r>
            <a:r>
              <a:rPr lang="zh-CN" altLang="zh-CN" sz="1200" kern="1200" dirty="0">
                <a:solidFill>
                  <a:schemeClr val="tx1"/>
                </a:solidFill>
                <a:latin typeface="+mn-lt"/>
                <a:ea typeface="+mn-ea"/>
                <a:cs typeface="+mn-cs"/>
              </a:rPr>
              <a:t>事务特性是比较好的</a:t>
            </a:r>
            <a:endParaRPr lang="en-US" altLang="zh-CN" sz="1200" kern="1200" dirty="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分布式存储的一致性通常用</a:t>
            </a:r>
            <a:r>
              <a:rPr lang="en-US" altLang="zh-CN" sz="1200" kern="1200" dirty="0">
                <a:solidFill>
                  <a:schemeClr val="tx1"/>
                </a:solidFill>
                <a:latin typeface="+mn-lt"/>
                <a:ea typeface="+mn-ea"/>
                <a:cs typeface="+mn-cs"/>
              </a:rPr>
              <a:t>CAP </a:t>
            </a:r>
            <a:r>
              <a:rPr lang="zh-CN" altLang="zh-CN" sz="1200" kern="1200" dirty="0">
                <a:solidFill>
                  <a:schemeClr val="tx1"/>
                </a:solidFill>
                <a:latin typeface="+mn-lt"/>
                <a:ea typeface="+mn-ea"/>
                <a:cs typeface="+mn-cs"/>
              </a:rPr>
              <a:t>原理来维护数据的一致性以及性能等问题，</a:t>
            </a:r>
            <a:r>
              <a:rPr lang="en-US" altLang="zh-CN" sz="1200" kern="1200" dirty="0">
                <a:solidFill>
                  <a:schemeClr val="tx1"/>
                </a:solidFill>
                <a:latin typeface="+mn-lt"/>
                <a:ea typeface="+mn-ea"/>
                <a:cs typeface="+mn-cs"/>
              </a:rPr>
              <a:t>CAP </a:t>
            </a:r>
            <a:r>
              <a:rPr lang="zh-CN" altLang="zh-CN" sz="1200" kern="1200" dirty="0">
                <a:solidFill>
                  <a:schemeClr val="tx1"/>
                </a:solidFill>
                <a:latin typeface="+mn-lt"/>
                <a:ea typeface="+mn-ea"/>
                <a:cs typeface="+mn-cs"/>
              </a:rPr>
              <a:t>是指：</a:t>
            </a:r>
          </a:p>
          <a:p>
            <a:endParaRPr lang="en-US" altLang="zh-CN" sz="1200" kern="1200" dirty="0">
              <a:solidFill>
                <a:schemeClr val="tx1"/>
              </a:solidFill>
              <a:latin typeface="+mn-lt"/>
              <a:ea typeface="+mn-ea"/>
              <a:cs typeface="+mn-cs"/>
            </a:endParaRPr>
          </a:p>
          <a:p>
            <a:pPr>
              <a:buNone/>
            </a:pPr>
            <a:r>
              <a:rPr lang="en-US" altLang="zh-CN" sz="1200" dirty="0"/>
              <a:t>C</a:t>
            </a:r>
            <a:r>
              <a:rPr lang="zh-CN" altLang="zh-CN" sz="1200" dirty="0"/>
              <a:t>：</a:t>
            </a:r>
            <a:r>
              <a:rPr lang="en-US" altLang="zh-CN" sz="1200" dirty="0"/>
              <a:t>Consistency </a:t>
            </a:r>
            <a:r>
              <a:rPr lang="zh-CN" altLang="zh-CN" sz="1200" dirty="0"/>
              <a:t>一致性：在分布式系统中所有数据备份，在同一时刻具有同样的值，所有节点在同一时刻读取的数据都是最新数据的副本</a:t>
            </a:r>
          </a:p>
          <a:p>
            <a:pPr>
              <a:buNone/>
            </a:pPr>
            <a:r>
              <a:rPr lang="en-US" altLang="zh-CN" sz="1200" dirty="0"/>
              <a:t>A</a:t>
            </a:r>
            <a:r>
              <a:rPr lang="zh-CN" altLang="zh-CN" sz="1200" dirty="0"/>
              <a:t>：</a:t>
            </a:r>
            <a:r>
              <a:rPr lang="en-US" altLang="zh-CN" sz="1200" dirty="0"/>
              <a:t>Availability </a:t>
            </a:r>
            <a:r>
              <a:rPr lang="zh-CN" altLang="zh-CN" sz="1200" dirty="0"/>
              <a:t>可用性：好的响应性能，服务在有限的时间内完成响应</a:t>
            </a:r>
          </a:p>
          <a:p>
            <a:pPr>
              <a:buNone/>
            </a:pPr>
            <a:r>
              <a:rPr lang="en-US" altLang="zh-CN" sz="1200" dirty="0"/>
              <a:t>P</a:t>
            </a:r>
            <a:r>
              <a:rPr lang="zh-CN" altLang="zh-CN" sz="1200" dirty="0"/>
              <a:t>：</a:t>
            </a:r>
            <a:r>
              <a:rPr lang="en-US" altLang="zh-CN" sz="1200" dirty="0"/>
              <a:t>Partition tolerance </a:t>
            </a:r>
            <a:r>
              <a:rPr lang="zh-CN" altLang="zh-CN" sz="1200" dirty="0"/>
              <a:t>分区容忍性：网络上有部分数据丢失，但系统仍然可以继续工作</a:t>
            </a: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分布式存储的一致性通常用</a:t>
            </a:r>
            <a:r>
              <a:rPr lang="en-US" altLang="zh-CN" sz="1200" kern="1200" dirty="0">
                <a:solidFill>
                  <a:schemeClr val="tx1"/>
                </a:solidFill>
                <a:latin typeface="+mn-lt"/>
                <a:ea typeface="+mn-ea"/>
                <a:cs typeface="+mn-cs"/>
              </a:rPr>
              <a:t>CAP </a:t>
            </a:r>
            <a:r>
              <a:rPr lang="zh-CN" altLang="zh-CN" sz="1200" kern="1200" dirty="0">
                <a:solidFill>
                  <a:schemeClr val="tx1"/>
                </a:solidFill>
                <a:latin typeface="+mn-lt"/>
                <a:ea typeface="+mn-ea"/>
                <a:cs typeface="+mn-cs"/>
              </a:rPr>
              <a:t>原理来维护数据的一致性以及性能等问题，</a:t>
            </a:r>
            <a:r>
              <a:rPr lang="en-US" altLang="zh-CN" sz="1200" kern="1200" dirty="0">
                <a:solidFill>
                  <a:schemeClr val="tx1"/>
                </a:solidFill>
                <a:latin typeface="+mn-lt"/>
                <a:ea typeface="+mn-ea"/>
                <a:cs typeface="+mn-cs"/>
              </a:rPr>
              <a:t>CAP </a:t>
            </a:r>
            <a:r>
              <a:rPr lang="zh-CN" altLang="zh-CN" sz="1200" kern="1200" dirty="0">
                <a:solidFill>
                  <a:schemeClr val="tx1"/>
                </a:solidFill>
                <a:latin typeface="+mn-lt"/>
                <a:ea typeface="+mn-ea"/>
                <a:cs typeface="+mn-cs"/>
              </a:rPr>
              <a:t>是指：</a:t>
            </a:r>
          </a:p>
          <a:p>
            <a:endParaRPr lang="en-US" altLang="zh-CN" sz="1200" kern="1200" dirty="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92500" lnSpcReduction="10000"/>
          </a:bodyPr>
          <a:lstStyle/>
          <a:p>
            <a:r>
              <a:rPr lang="zh-CN" altLang="zh-CN" b="1" dirty="0"/>
              <a:t>元数据和数据的分离</a:t>
            </a:r>
            <a:r>
              <a:rPr lang="en-US" altLang="zh-CN" b="1" dirty="0"/>
              <a:t>.</a:t>
            </a:r>
            <a:r>
              <a:rPr lang="zh-CN" altLang="zh-CN" dirty="0"/>
              <a:t>在传统的文件系统里，因为文件系统不会跨多台机器，所以元数据和数据存储在同一台机器上。而在分布式的文件系统中，为了让客户端简单易操作，并且使得多客户端之间的操作不可见，元数据需要与数据分别进行维护。</a:t>
            </a:r>
            <a:r>
              <a:rPr lang="en-US" altLang="zh-CN" dirty="0"/>
              <a:t>HDFS</a:t>
            </a:r>
            <a:r>
              <a:rPr lang="zh-CN" altLang="zh-CN" dirty="0"/>
              <a:t>的设计理念是拿出一台或多台机器来保存元数据，并让剩下的机器来保存文件的内容。名字节点和数据节点是</a:t>
            </a:r>
            <a:r>
              <a:rPr lang="en-US" altLang="zh-CN" dirty="0"/>
              <a:t>HDFS</a:t>
            </a:r>
            <a:r>
              <a:rPr lang="zh-CN" altLang="zh-CN" dirty="0"/>
              <a:t>的两个主要组成部分。其中，名字节点对元数据进行存储，而数据节点的集群对文件数据进行存储。名字节点相当于系统的管理者，不仅要管理存储在</a:t>
            </a:r>
            <a:r>
              <a:rPr lang="en-US" altLang="zh-CN" dirty="0"/>
              <a:t>HDFS</a:t>
            </a:r>
            <a:r>
              <a:rPr lang="zh-CN" altLang="zh-CN" dirty="0"/>
              <a:t>上内容的元数据，而且要记录一些日志与信息，比如哪些节点是集群的一部分，某个文件有几份副本等。它还要在当集群中的节点发生故障或者数据副本发生丢失的时候决定系统需要做的事情，比如修复或者降级读等。存储在</a:t>
            </a:r>
            <a:r>
              <a:rPr lang="en-US" altLang="zh-CN" dirty="0"/>
              <a:t>HDFS</a:t>
            </a:r>
            <a:r>
              <a:rPr lang="zh-CN" altLang="zh-CN" dirty="0"/>
              <a:t>上的每份数据有多份副本，并保存在不同的服务器上。</a:t>
            </a:r>
          </a:p>
          <a:p>
            <a:r>
              <a:rPr lang="zh-CN" altLang="zh-CN" b="1" dirty="0"/>
              <a:t>（</a:t>
            </a:r>
            <a:r>
              <a:rPr lang="en-US" altLang="zh-CN" b="1" dirty="0"/>
              <a:t>2</a:t>
            </a:r>
            <a:r>
              <a:rPr lang="zh-CN" altLang="zh-CN" b="1" dirty="0"/>
              <a:t>）切分文件并均匀分布到多个数据节点上。</a:t>
            </a:r>
            <a:r>
              <a:rPr lang="zh-CN" altLang="zh-CN" dirty="0"/>
              <a:t>在</a:t>
            </a:r>
            <a:r>
              <a:rPr lang="en-US" altLang="zh-CN" dirty="0"/>
              <a:t>HDFS</a:t>
            </a:r>
            <a:r>
              <a:rPr lang="zh-CN" altLang="zh-CN" dirty="0"/>
              <a:t>中，文件会被切分成大小相同的数据块（通常为为</a:t>
            </a:r>
            <a:r>
              <a:rPr lang="en-US" altLang="zh-CN" dirty="0"/>
              <a:t>64MB</a:t>
            </a:r>
            <a:r>
              <a:rPr lang="zh-CN" altLang="zh-CN" dirty="0"/>
              <a:t>），然后将这些块写入到文件系统中。同一个文件的不同数据块一般会保存在不同的数据节点上。当客户端准备写文件到</a:t>
            </a:r>
            <a:r>
              <a:rPr lang="en-US" altLang="zh-CN" dirty="0"/>
              <a:t>HDFS</a:t>
            </a:r>
            <a:r>
              <a:rPr lang="zh-CN" altLang="zh-CN" dirty="0"/>
              <a:t>并向名字节点询问文件的写入地址，名字节点会将一批可以写入数据块的 数据节点告诉客户端。当写完这批数据块后，客户端会从名字节点获取新的数据节点列表，然后把下一批数据块写到新列表中的数据节点上。这样做带来以下好处：首先，当对这些文件执行运算时，能够通过并行方式读取和处理文件的不同部分；其次，可以并行的写入来提升写效率。</a:t>
            </a:r>
          </a:p>
          <a:p>
            <a:r>
              <a:rPr lang="zh-CN" altLang="zh-CN" b="1" dirty="0"/>
              <a:t>（</a:t>
            </a:r>
            <a:r>
              <a:rPr lang="en-US" altLang="zh-CN" b="1" dirty="0"/>
              <a:t>3</a:t>
            </a:r>
            <a:r>
              <a:rPr lang="zh-CN" altLang="zh-CN" b="1" dirty="0"/>
              <a:t>）检测硬件故障并恢复所造成的丢失数据：</a:t>
            </a:r>
            <a:r>
              <a:rPr lang="zh-CN" altLang="zh-CN" dirty="0"/>
              <a:t>数据节点会周期性发送心跳信息给名字节点</a:t>
            </a:r>
            <a:r>
              <a:rPr lang="en-US" altLang="zh-CN" dirty="0"/>
              <a:t> (</a:t>
            </a:r>
            <a:r>
              <a:rPr lang="zh-CN" altLang="zh-CN" dirty="0"/>
              <a:t>默认是每</a:t>
            </a:r>
            <a:r>
              <a:rPr lang="en-US" altLang="zh-CN" dirty="0"/>
              <a:t>3</a:t>
            </a:r>
            <a:r>
              <a:rPr lang="zh-CN" altLang="zh-CN" dirty="0"/>
              <a:t>秒钟一次</a:t>
            </a:r>
            <a:r>
              <a:rPr lang="en-US" altLang="zh-CN" dirty="0"/>
              <a:t>)</a:t>
            </a:r>
            <a:r>
              <a:rPr lang="zh-CN" altLang="zh-CN" dirty="0"/>
              <a:t>。如果名字节点在预定的时间没有收到数据节点的心跳信息</a:t>
            </a:r>
            <a:r>
              <a:rPr lang="en-US" altLang="zh-CN" dirty="0"/>
              <a:t>(</a:t>
            </a:r>
            <a:r>
              <a:rPr lang="zh-CN" altLang="zh-CN" dirty="0"/>
              <a:t>默认是</a:t>
            </a:r>
            <a:r>
              <a:rPr lang="en-US" altLang="zh-CN" dirty="0"/>
              <a:t>10</a:t>
            </a:r>
            <a:r>
              <a:rPr lang="zh-CN" altLang="zh-CN" dirty="0"/>
              <a:t>分钟</a:t>
            </a:r>
            <a:r>
              <a:rPr lang="en-US" altLang="zh-CN" dirty="0"/>
              <a:t>)</a:t>
            </a:r>
            <a:r>
              <a:rPr lang="zh-CN" altLang="zh-CN" dirty="0"/>
              <a:t>，它就会认为数据节点出现问题了，名字节点会把该数据节点从集群中移除，并且启动一个进程去恢复数据。</a:t>
            </a:r>
            <a:r>
              <a:rPr lang="en-US" altLang="zh-CN" dirty="0"/>
              <a:t>HDFS</a:t>
            </a:r>
            <a:r>
              <a:rPr lang="zh-CN" altLang="zh-CN" dirty="0"/>
              <a:t>默认采用三副本冗余策略，这意味着所有数据块均有三个部分保持在三个节点上。对于</a:t>
            </a:r>
            <a:r>
              <a:rPr lang="en-US" altLang="zh-CN" dirty="0"/>
              <a:t>HDFS</a:t>
            </a:r>
            <a:r>
              <a:rPr lang="zh-CN" altLang="zh-CN" dirty="0"/>
              <a:t>来说，丢失一个数据节点意味着丢失了存储在其上的数据块的副本。此时，</a:t>
            </a:r>
            <a:r>
              <a:rPr lang="en-US" altLang="zh-CN" dirty="0"/>
              <a:t>HDFS</a:t>
            </a:r>
            <a:r>
              <a:rPr lang="zh-CN" altLang="zh-CN" dirty="0"/>
              <a:t>会把其他数据节点的数据块副本复制到一个新的数据节点上，从而恢复丢失的数据块。</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92500" lnSpcReduction="10000"/>
          </a:bodyPr>
          <a:lstStyle/>
          <a:p>
            <a:r>
              <a:rPr lang="zh-CN" altLang="zh-CN" b="1" dirty="0"/>
              <a:t>元数据和数据的分离</a:t>
            </a:r>
            <a:r>
              <a:rPr lang="en-US" altLang="zh-CN" b="1" dirty="0"/>
              <a:t>.</a:t>
            </a:r>
            <a:r>
              <a:rPr lang="zh-CN" altLang="zh-CN" dirty="0"/>
              <a:t>在传统的文件系统里，因为文件系统不会跨多台机器，所以元数据和数据存储在同一台机器上。而在分布式的文件系统中，为了让客户端简单易操作，并且使得多客户端之间的操作不可见，元数据需要与数据分别进行维护。</a:t>
            </a:r>
            <a:r>
              <a:rPr lang="en-US" altLang="zh-CN" dirty="0"/>
              <a:t>HDFS</a:t>
            </a:r>
            <a:r>
              <a:rPr lang="zh-CN" altLang="zh-CN" dirty="0"/>
              <a:t>的设计理念是拿出一台或多台机器来保存元数据，并让剩下的机器来保存文件的内容。名字节点和数据节点是</a:t>
            </a:r>
            <a:r>
              <a:rPr lang="en-US" altLang="zh-CN" dirty="0"/>
              <a:t>HDFS</a:t>
            </a:r>
            <a:r>
              <a:rPr lang="zh-CN" altLang="zh-CN" dirty="0"/>
              <a:t>的两个主要组成部分。其中，名字节点对元数据进行存储，而数据节点的集群对文件数据进行存储。名字节点相当于系统的管理者，不仅要管理存储在</a:t>
            </a:r>
            <a:r>
              <a:rPr lang="en-US" altLang="zh-CN" dirty="0"/>
              <a:t>HDFS</a:t>
            </a:r>
            <a:r>
              <a:rPr lang="zh-CN" altLang="zh-CN" dirty="0"/>
              <a:t>上内容的元数据，而且要记录一些日志与信息，比如哪些节点是集群的一部分，某个文件有几份副本等。它还要在当集群中的节点发生故障或者数据副本发生丢失的时候决定系统需要做的事情，比如修复或者降级读等。存储在</a:t>
            </a:r>
            <a:r>
              <a:rPr lang="en-US" altLang="zh-CN" dirty="0"/>
              <a:t>HDFS</a:t>
            </a:r>
            <a:r>
              <a:rPr lang="zh-CN" altLang="zh-CN" dirty="0"/>
              <a:t>上的每份数据有多份副本，并保存在不同的服务器上。</a:t>
            </a:r>
          </a:p>
          <a:p>
            <a:r>
              <a:rPr lang="zh-CN" altLang="zh-CN" b="1" dirty="0"/>
              <a:t>（</a:t>
            </a:r>
            <a:r>
              <a:rPr lang="en-US" altLang="zh-CN" b="1" dirty="0"/>
              <a:t>2</a:t>
            </a:r>
            <a:r>
              <a:rPr lang="zh-CN" altLang="zh-CN" b="1" dirty="0"/>
              <a:t>）切分文件并均匀分布到多个数据节点上。</a:t>
            </a:r>
            <a:r>
              <a:rPr lang="zh-CN" altLang="zh-CN" dirty="0"/>
              <a:t>在</a:t>
            </a:r>
            <a:r>
              <a:rPr lang="en-US" altLang="zh-CN" dirty="0"/>
              <a:t>HDFS</a:t>
            </a:r>
            <a:r>
              <a:rPr lang="zh-CN" altLang="zh-CN" dirty="0"/>
              <a:t>中，文件会被切分成大小相同的数据块（通常为为</a:t>
            </a:r>
            <a:r>
              <a:rPr lang="en-US" altLang="zh-CN" dirty="0"/>
              <a:t>64MB</a:t>
            </a:r>
            <a:r>
              <a:rPr lang="zh-CN" altLang="zh-CN" dirty="0"/>
              <a:t>），然后将这些块写入到文件系统中。同一个文件的不同数据块一般会保存在不同的数据节点上。当客户端准备写文件到</a:t>
            </a:r>
            <a:r>
              <a:rPr lang="en-US" altLang="zh-CN" dirty="0"/>
              <a:t>HDFS</a:t>
            </a:r>
            <a:r>
              <a:rPr lang="zh-CN" altLang="zh-CN" dirty="0"/>
              <a:t>并向名字节点询问文件的写入地址，名字节点会将一批可以写入数据块的 数据节点告诉客户端。当写完这批数据块后，客户端会从名字节点获取新的数据节点列表，然后把下一批数据块写到新列表中的数据节点上。这样做带来以下好处：首先，当对这些文件执行运算时，能够通过并行方式读取和处理文件的不同部分；其次，可以并行的写入来提升写效率。</a:t>
            </a:r>
          </a:p>
          <a:p>
            <a:r>
              <a:rPr lang="zh-CN" altLang="zh-CN" b="1" dirty="0"/>
              <a:t>（</a:t>
            </a:r>
            <a:r>
              <a:rPr lang="en-US" altLang="zh-CN" b="1" dirty="0"/>
              <a:t>3</a:t>
            </a:r>
            <a:r>
              <a:rPr lang="zh-CN" altLang="zh-CN" b="1" dirty="0"/>
              <a:t>）检测硬件故障并恢复所造成的丢失数据：</a:t>
            </a:r>
            <a:r>
              <a:rPr lang="zh-CN" altLang="zh-CN" dirty="0"/>
              <a:t>数据节点会周期性发送心跳信息给名字节点</a:t>
            </a:r>
            <a:r>
              <a:rPr lang="en-US" altLang="zh-CN" dirty="0"/>
              <a:t> (</a:t>
            </a:r>
            <a:r>
              <a:rPr lang="zh-CN" altLang="zh-CN" dirty="0"/>
              <a:t>默认是每</a:t>
            </a:r>
            <a:r>
              <a:rPr lang="en-US" altLang="zh-CN" dirty="0"/>
              <a:t>3</a:t>
            </a:r>
            <a:r>
              <a:rPr lang="zh-CN" altLang="zh-CN" dirty="0"/>
              <a:t>秒钟一次</a:t>
            </a:r>
            <a:r>
              <a:rPr lang="en-US" altLang="zh-CN" dirty="0"/>
              <a:t>)</a:t>
            </a:r>
            <a:r>
              <a:rPr lang="zh-CN" altLang="zh-CN" dirty="0"/>
              <a:t>。如果名字节点在预定的时间没有收到数据节点的心跳信息</a:t>
            </a:r>
            <a:r>
              <a:rPr lang="en-US" altLang="zh-CN" dirty="0"/>
              <a:t>(</a:t>
            </a:r>
            <a:r>
              <a:rPr lang="zh-CN" altLang="zh-CN" dirty="0"/>
              <a:t>默认是</a:t>
            </a:r>
            <a:r>
              <a:rPr lang="en-US" altLang="zh-CN" dirty="0"/>
              <a:t>10</a:t>
            </a:r>
            <a:r>
              <a:rPr lang="zh-CN" altLang="zh-CN" dirty="0"/>
              <a:t>分钟</a:t>
            </a:r>
            <a:r>
              <a:rPr lang="en-US" altLang="zh-CN" dirty="0"/>
              <a:t>)</a:t>
            </a:r>
            <a:r>
              <a:rPr lang="zh-CN" altLang="zh-CN" dirty="0"/>
              <a:t>，它就会认为数据节点出现问题了，名字节点会把该数据节点从集群中移除，并且启动一个进程去恢复数据。</a:t>
            </a:r>
            <a:r>
              <a:rPr lang="en-US" altLang="zh-CN" dirty="0"/>
              <a:t>HDFS</a:t>
            </a:r>
            <a:r>
              <a:rPr lang="zh-CN" altLang="zh-CN" dirty="0"/>
              <a:t>默认采用三副本冗余策略，这意味着所有数据块均有三个部分保持在三个节点上。对于</a:t>
            </a:r>
            <a:r>
              <a:rPr lang="en-US" altLang="zh-CN" dirty="0"/>
              <a:t>HDFS</a:t>
            </a:r>
            <a:r>
              <a:rPr lang="zh-CN" altLang="zh-CN" dirty="0"/>
              <a:t>来说，丢失一个数据节点意味着丢失了存储在其上的数据块的副本。此时，</a:t>
            </a:r>
            <a:r>
              <a:rPr lang="en-US" altLang="zh-CN" dirty="0"/>
              <a:t>HDFS</a:t>
            </a:r>
            <a:r>
              <a:rPr lang="zh-CN" altLang="zh-CN" dirty="0"/>
              <a:t>会把其他数据节点的数据块副本复制到一个新的数据节点上，从而恢复丢失的数据块。</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fontScale="92500" lnSpcReduction="10000"/>
          </a:bodyPr>
          <a:lstStyle/>
          <a:p>
            <a:r>
              <a:rPr lang="zh-CN" altLang="zh-CN" b="1" dirty="0"/>
              <a:t>元数据和数据的分离</a:t>
            </a:r>
            <a:r>
              <a:rPr lang="en-US" altLang="zh-CN" b="1" dirty="0"/>
              <a:t>.</a:t>
            </a:r>
            <a:r>
              <a:rPr lang="zh-CN" altLang="zh-CN" dirty="0"/>
              <a:t>在传统的文件系统里，因为文件系统不会跨多台机器，所以元数据和数据存储在同一台机器上。而在分布式的文件系统中，为了让客户端简单易操作，并且使得多客户端之间的操作不可见，元数据需要与数据分别进行维护。</a:t>
            </a:r>
            <a:r>
              <a:rPr lang="en-US" altLang="zh-CN" dirty="0"/>
              <a:t>HDFS</a:t>
            </a:r>
            <a:r>
              <a:rPr lang="zh-CN" altLang="zh-CN" dirty="0"/>
              <a:t>的设计理念是拿出一台或多台机器来保存元数据，并让剩下的机器来保存文件的内容。名字节点和数据节点是</a:t>
            </a:r>
            <a:r>
              <a:rPr lang="en-US" altLang="zh-CN" dirty="0"/>
              <a:t>HDFS</a:t>
            </a:r>
            <a:r>
              <a:rPr lang="zh-CN" altLang="zh-CN" dirty="0"/>
              <a:t>的两个主要组成部分。其中，名字节点对元数据进行存储，而数据节点的集群对文件数据进行存储。名字节点相当于系统的管理者，不仅要管理存储在</a:t>
            </a:r>
            <a:r>
              <a:rPr lang="en-US" altLang="zh-CN" dirty="0"/>
              <a:t>HDFS</a:t>
            </a:r>
            <a:r>
              <a:rPr lang="zh-CN" altLang="zh-CN" dirty="0"/>
              <a:t>上内容的元数据，而且要记录一些日志与信息，比如哪些节点是集群的一部分，某个文件有几份副本等。它还要在当集群中的节点发生故障或者数据副本发生丢失的时候决定系统需要做的事情，比如修复或者降级读等。存储在</a:t>
            </a:r>
            <a:r>
              <a:rPr lang="en-US" altLang="zh-CN" dirty="0"/>
              <a:t>HDFS</a:t>
            </a:r>
            <a:r>
              <a:rPr lang="zh-CN" altLang="zh-CN" dirty="0"/>
              <a:t>上的每份数据有多份副本，并保存在不同的服务器上。</a:t>
            </a:r>
          </a:p>
          <a:p>
            <a:r>
              <a:rPr lang="zh-CN" altLang="zh-CN" b="1" dirty="0"/>
              <a:t>（</a:t>
            </a:r>
            <a:r>
              <a:rPr lang="en-US" altLang="zh-CN" b="1" dirty="0"/>
              <a:t>2</a:t>
            </a:r>
            <a:r>
              <a:rPr lang="zh-CN" altLang="zh-CN" b="1" dirty="0"/>
              <a:t>）切分文件并均匀分布到多个数据节点上。</a:t>
            </a:r>
            <a:r>
              <a:rPr lang="zh-CN" altLang="zh-CN" dirty="0"/>
              <a:t>在</a:t>
            </a:r>
            <a:r>
              <a:rPr lang="en-US" altLang="zh-CN" dirty="0"/>
              <a:t>HDFS</a:t>
            </a:r>
            <a:r>
              <a:rPr lang="zh-CN" altLang="zh-CN" dirty="0"/>
              <a:t>中，文件会被切分成大小相同的数据块（通常为为</a:t>
            </a:r>
            <a:r>
              <a:rPr lang="en-US" altLang="zh-CN" dirty="0"/>
              <a:t>64MB</a:t>
            </a:r>
            <a:r>
              <a:rPr lang="zh-CN" altLang="zh-CN" dirty="0"/>
              <a:t>），然后将这些块写入到文件系统中。同一个文件的不同数据块一般会保存在不同的数据节点上。当客户端准备写文件到</a:t>
            </a:r>
            <a:r>
              <a:rPr lang="en-US" altLang="zh-CN" dirty="0"/>
              <a:t>HDFS</a:t>
            </a:r>
            <a:r>
              <a:rPr lang="zh-CN" altLang="zh-CN" dirty="0"/>
              <a:t>并向名字节点询问文件的写入地址，名字节点会将一批可以写入数据块的 数据节点告诉客户端。当写完这批数据块后，客户端会从名字节点获取新的数据节点列表，然后把下一批数据块写到新列表中的数据节点上。这样做带来以下好处：首先，当对这些文件执行运算时，能够通过并行方式读取和处理文件的不同部分；其次，可以并行的写入来提升写效率。</a:t>
            </a:r>
          </a:p>
          <a:p>
            <a:r>
              <a:rPr lang="zh-CN" altLang="zh-CN" b="1" dirty="0"/>
              <a:t>（</a:t>
            </a:r>
            <a:r>
              <a:rPr lang="en-US" altLang="zh-CN" b="1" dirty="0"/>
              <a:t>3</a:t>
            </a:r>
            <a:r>
              <a:rPr lang="zh-CN" altLang="zh-CN" b="1" dirty="0"/>
              <a:t>）检测硬件故障并恢复所造成的丢失数据：</a:t>
            </a:r>
            <a:r>
              <a:rPr lang="zh-CN" altLang="zh-CN" dirty="0"/>
              <a:t>数据节点会周期性发送心跳信息给名字节点</a:t>
            </a:r>
            <a:r>
              <a:rPr lang="en-US" altLang="zh-CN" dirty="0"/>
              <a:t> (</a:t>
            </a:r>
            <a:r>
              <a:rPr lang="zh-CN" altLang="zh-CN" dirty="0"/>
              <a:t>默认是每</a:t>
            </a:r>
            <a:r>
              <a:rPr lang="en-US" altLang="zh-CN" dirty="0"/>
              <a:t>3</a:t>
            </a:r>
            <a:r>
              <a:rPr lang="zh-CN" altLang="zh-CN" dirty="0"/>
              <a:t>秒钟一次</a:t>
            </a:r>
            <a:r>
              <a:rPr lang="en-US" altLang="zh-CN" dirty="0"/>
              <a:t>)</a:t>
            </a:r>
            <a:r>
              <a:rPr lang="zh-CN" altLang="zh-CN" dirty="0"/>
              <a:t>。如果名字节点在预定的时间没有收到数据节点的心跳信息</a:t>
            </a:r>
            <a:r>
              <a:rPr lang="en-US" altLang="zh-CN" dirty="0"/>
              <a:t>(</a:t>
            </a:r>
            <a:r>
              <a:rPr lang="zh-CN" altLang="zh-CN" dirty="0"/>
              <a:t>默认是</a:t>
            </a:r>
            <a:r>
              <a:rPr lang="en-US" altLang="zh-CN" dirty="0"/>
              <a:t>10</a:t>
            </a:r>
            <a:r>
              <a:rPr lang="zh-CN" altLang="zh-CN" dirty="0"/>
              <a:t>分钟</a:t>
            </a:r>
            <a:r>
              <a:rPr lang="en-US" altLang="zh-CN" dirty="0"/>
              <a:t>)</a:t>
            </a:r>
            <a:r>
              <a:rPr lang="zh-CN" altLang="zh-CN" dirty="0"/>
              <a:t>，它就会认为数据节点出现问题了，名字节点会把该数据节点从集群中移除，并且启动一个进程去恢复数据。</a:t>
            </a:r>
            <a:r>
              <a:rPr lang="en-US" altLang="zh-CN" dirty="0"/>
              <a:t>HDFS</a:t>
            </a:r>
            <a:r>
              <a:rPr lang="zh-CN" altLang="zh-CN" dirty="0"/>
              <a:t>默认采用三副本冗余策略，这意味着所有数据块均有三个部分保持在三个节点上。对于</a:t>
            </a:r>
            <a:r>
              <a:rPr lang="en-US" altLang="zh-CN" dirty="0"/>
              <a:t>HDFS</a:t>
            </a:r>
            <a:r>
              <a:rPr lang="zh-CN" altLang="zh-CN" dirty="0"/>
              <a:t>来说，丢失一个数据节点意味着丢失了存储在其上的数据块的副本。此时，</a:t>
            </a:r>
            <a:r>
              <a:rPr lang="en-US" altLang="zh-CN" dirty="0"/>
              <a:t>HDFS</a:t>
            </a:r>
            <a:r>
              <a:rPr lang="zh-CN" altLang="zh-CN" dirty="0"/>
              <a:t>会把其他数据节点的数据块副本复制到一个新的数据节点上，从而恢复丢失的数据块。</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89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IP-SAN </a:t>
            </a:r>
            <a:r>
              <a:rPr lang="zh-CN" altLang="en-US" dirty="0"/>
              <a:t>通过 </a:t>
            </a:r>
            <a:r>
              <a:rPr lang="en-US" altLang="zh-CN" dirty="0"/>
              <a:t>IP </a:t>
            </a:r>
            <a:r>
              <a:rPr lang="zh-CN" altLang="en-US" dirty="0"/>
              <a:t>网络传输数据块级数据，该技术可以利用现有网络基础架构，与新的 </a:t>
            </a:r>
            <a:r>
              <a:rPr lang="en-US" altLang="zh-CN" dirty="0"/>
              <a:t>FC-SAN</a:t>
            </a:r>
            <a:r>
              <a:rPr lang="zh-CN" altLang="en-US" dirty="0"/>
              <a:t>相比，硬件和软件投资相比降低了成本，许多远距离灾难恢复解决方案都可利用基于 </a:t>
            </a:r>
            <a:r>
              <a:rPr lang="en-US" altLang="zh-CN" dirty="0"/>
              <a:t>IP </a:t>
            </a:r>
            <a:r>
              <a:rPr lang="zh-CN" altLang="en-US" dirty="0"/>
              <a:t>的网络存储技术。</a:t>
            </a:r>
            <a:r>
              <a:rPr lang="en-US" altLang="zh-CN" dirty="0"/>
              <a:t>ISCSI</a:t>
            </a:r>
            <a:r>
              <a:rPr lang="zh-CN" altLang="en-US" dirty="0"/>
              <a:t>是用于连接主机和存储的基于 </a:t>
            </a:r>
            <a:r>
              <a:rPr lang="en-US" altLang="zh-CN" dirty="0"/>
              <a:t>IP </a:t>
            </a:r>
            <a:r>
              <a:rPr lang="zh-CN" altLang="en-US" dirty="0"/>
              <a:t>的</a:t>
            </a:r>
            <a:r>
              <a:rPr lang="en-US" altLang="zh-CN" dirty="0"/>
              <a:t>SCSI</a:t>
            </a:r>
            <a:r>
              <a:rPr lang="zh-CN" altLang="en-US" dirty="0"/>
              <a:t>协议，将 </a:t>
            </a:r>
            <a:r>
              <a:rPr lang="en-US" altLang="zh-CN" dirty="0"/>
              <a:t>SCSI </a:t>
            </a:r>
            <a:r>
              <a:rPr lang="zh-CN" altLang="en-US" dirty="0"/>
              <a:t>命令和数据封装到 </a:t>
            </a:r>
            <a:r>
              <a:rPr lang="en-US" altLang="zh-CN" dirty="0"/>
              <a:t>IP </a:t>
            </a:r>
            <a:r>
              <a:rPr lang="zh-CN" altLang="en-US" dirty="0"/>
              <a:t>数据包并使用 </a:t>
            </a:r>
            <a:r>
              <a:rPr lang="en-US" altLang="zh-CN" dirty="0"/>
              <a:t>TCP/IP </a:t>
            </a:r>
            <a:r>
              <a:rPr lang="zh-CN" altLang="en-US" dirty="0"/>
              <a:t>协议传输。</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18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的架构如图</a:t>
            </a:r>
            <a:r>
              <a:rPr lang="en-US" altLang="zh-CN" sz="1200" kern="1200" dirty="0">
                <a:solidFill>
                  <a:schemeClr val="tx1"/>
                </a:solidFill>
                <a:latin typeface="+mn-lt"/>
                <a:ea typeface="+mn-ea"/>
                <a:cs typeface="+mn-cs"/>
              </a:rPr>
              <a:t>3-20</a:t>
            </a:r>
            <a:r>
              <a:rPr lang="zh-CN" altLang="zh-CN" sz="1200" kern="1200" dirty="0">
                <a:solidFill>
                  <a:schemeClr val="tx1"/>
                </a:solidFill>
                <a:latin typeface="+mn-lt"/>
                <a:ea typeface="+mn-ea"/>
                <a:cs typeface="+mn-cs"/>
              </a:rPr>
              <a:t>所示，主要包括三个部分：</a:t>
            </a:r>
          </a:p>
          <a:p>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）名字节点：管理数据块映射；处理客户端的读写请求；配置副本策略；管理</a:t>
            </a:r>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的名称空间；</a:t>
            </a:r>
          </a:p>
          <a:p>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）数据节点：负责存储客户端发来的数据块；执行数据块的读写操作；</a:t>
            </a:r>
          </a:p>
          <a:p>
            <a:r>
              <a:rPr lang="en-US" altLang="zh-CN" sz="1200" kern="1200" dirty="0">
                <a:solidFill>
                  <a:schemeClr val="tx1"/>
                </a:solidFill>
                <a:latin typeface="+mn-lt"/>
                <a:ea typeface="+mn-ea"/>
                <a:cs typeface="+mn-cs"/>
              </a:rPr>
              <a:t>3</a:t>
            </a:r>
            <a:r>
              <a:rPr lang="zh-CN" altLang="zh-CN" sz="1200" kern="1200" dirty="0">
                <a:solidFill>
                  <a:schemeClr val="tx1"/>
                </a:solidFill>
                <a:latin typeface="+mn-lt"/>
                <a:ea typeface="+mn-ea"/>
                <a:cs typeface="+mn-cs"/>
              </a:rPr>
              <a:t>）第二名字节点：保存着名字节点的部分信息（不是全部信息，当名字节点宕掉之后用来恢复数据），是名字节点的冷备份。</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的架构如图</a:t>
            </a:r>
            <a:r>
              <a:rPr lang="en-US" altLang="zh-CN" sz="1200" kern="1200" dirty="0">
                <a:solidFill>
                  <a:schemeClr val="tx1"/>
                </a:solidFill>
                <a:latin typeface="+mn-lt"/>
                <a:ea typeface="+mn-ea"/>
                <a:cs typeface="+mn-cs"/>
              </a:rPr>
              <a:t>3-20</a:t>
            </a:r>
            <a:r>
              <a:rPr lang="zh-CN" altLang="zh-CN" sz="1200" kern="1200" dirty="0">
                <a:solidFill>
                  <a:schemeClr val="tx1"/>
                </a:solidFill>
                <a:latin typeface="+mn-lt"/>
                <a:ea typeface="+mn-ea"/>
                <a:cs typeface="+mn-cs"/>
              </a:rPr>
              <a:t>所示，主要包括三个部分：</a:t>
            </a:r>
          </a:p>
          <a:p>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）名字节点：管理数据块映射；处理客户端的读写请求；配置副本策略；管理</a:t>
            </a:r>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的名称空间；</a:t>
            </a:r>
          </a:p>
          <a:p>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）数据节点：负责存储客户端发来的数据块；执行数据块的读写操作；</a:t>
            </a:r>
          </a:p>
          <a:p>
            <a:r>
              <a:rPr lang="en-US" altLang="zh-CN" sz="1200" kern="1200" dirty="0">
                <a:solidFill>
                  <a:schemeClr val="tx1"/>
                </a:solidFill>
                <a:latin typeface="+mn-lt"/>
                <a:ea typeface="+mn-ea"/>
                <a:cs typeface="+mn-cs"/>
              </a:rPr>
              <a:t>3</a:t>
            </a:r>
            <a:r>
              <a:rPr lang="zh-CN" altLang="zh-CN" sz="1200" kern="1200" dirty="0">
                <a:solidFill>
                  <a:schemeClr val="tx1"/>
                </a:solidFill>
                <a:latin typeface="+mn-lt"/>
                <a:ea typeface="+mn-ea"/>
                <a:cs typeface="+mn-cs"/>
              </a:rPr>
              <a:t>）第二名字节点：保存着名字节点的部分信息（不是全部信息，当名字节点宕掉之后用来恢复数据），是名字节点的冷备份。</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的架构如图</a:t>
            </a:r>
            <a:r>
              <a:rPr lang="en-US" altLang="zh-CN" sz="1200" kern="1200" dirty="0">
                <a:solidFill>
                  <a:schemeClr val="tx1"/>
                </a:solidFill>
                <a:latin typeface="+mn-lt"/>
                <a:ea typeface="+mn-ea"/>
                <a:cs typeface="+mn-cs"/>
              </a:rPr>
              <a:t>3-20</a:t>
            </a:r>
            <a:r>
              <a:rPr lang="zh-CN" altLang="zh-CN" sz="1200" kern="1200" dirty="0">
                <a:solidFill>
                  <a:schemeClr val="tx1"/>
                </a:solidFill>
                <a:latin typeface="+mn-lt"/>
                <a:ea typeface="+mn-ea"/>
                <a:cs typeface="+mn-cs"/>
              </a:rPr>
              <a:t>所示，主要包括三个部分：</a:t>
            </a:r>
          </a:p>
          <a:p>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）名字节点：管理数据块映射；处理客户端的读写请求；配置副本策略；管理</a:t>
            </a:r>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的名称空间；</a:t>
            </a:r>
          </a:p>
          <a:p>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）数据节点：负责存储客户端发来的数据块；执行数据块的读写操作；</a:t>
            </a:r>
          </a:p>
          <a:p>
            <a:r>
              <a:rPr lang="en-US" altLang="zh-CN" sz="1200" kern="1200" dirty="0">
                <a:solidFill>
                  <a:schemeClr val="tx1"/>
                </a:solidFill>
                <a:latin typeface="+mn-lt"/>
                <a:ea typeface="+mn-ea"/>
                <a:cs typeface="+mn-cs"/>
              </a:rPr>
              <a:t>3</a:t>
            </a:r>
            <a:r>
              <a:rPr lang="zh-CN" altLang="zh-CN" sz="1200" kern="1200" dirty="0">
                <a:solidFill>
                  <a:schemeClr val="tx1"/>
                </a:solidFill>
                <a:latin typeface="+mn-lt"/>
                <a:ea typeface="+mn-ea"/>
                <a:cs typeface="+mn-cs"/>
              </a:rPr>
              <a:t>）第二名字节点：保存着名字节点的部分信息（不是全部信息，当名字节点宕掉之后用来恢复数据），是名字节点的冷备份。</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通过分析发现，包含上述例子在内的很多应用的数据量虽然很大，但是数据都很有规则，所以一个很直观的解决方案就是用并行分布的方式来对这些数据进行处理。也就是通过以太网或者交换机将大量计算机连接成集群来进行大规模的计算，但是需要解决以下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）如何将计算任务分布到计算的节点计算机上？</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）怎样更简单、高效的进行分布式编程？</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很多电商应用中，在已买到的宝贝，点击任何一个你买过的商品，进去后第一个页面就是交易快照，即你当时购买时的商品详情页。而淘宝面临着严峻的快照信息存储问题，这是因为单条数据小，条数多，不能丢，需要持久化保存，满足高可靠性。那么，在电商平台内，如何构建高效的数据管理平台，可以适应快照的高速读取和可靠存储呢？这里分布式数据库系统技术可以支撑该业务的需求。</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95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相对于集中式管理，分布式文件系统也面临一些技术难题，比如数据一致性问题等。最本质的问题是如何在多个分布化的存储节点之间保证节点存储的信息是一致的、节点工作步伐是一致的、节点状态是一致的、以及节点间互相协调有序的工作。</a:t>
            </a:r>
            <a:endParaRPr lang="en-US" altLang="zh-CN" sz="1200" kern="1200" dirty="0">
              <a:solidFill>
                <a:schemeClr val="tx1"/>
              </a:solidFill>
              <a:latin typeface="+mn-lt"/>
              <a:ea typeface="+mn-ea"/>
              <a:cs typeface="+mn-cs"/>
            </a:endParaRPr>
          </a:p>
          <a:p>
            <a:endParaRPr lang="en-US" altLang="zh-CN" sz="1200" kern="120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相对于集中式管理，分布式文件系统也面临一些技术难题，比如数据一致性问题等。最本质的问题是如何在多个分布化的存储节点之间保证节点存储的信息是一致的、节点工作步伐是一致的、节点状态是一致的、以及节点间互相协调有序的工作。</a:t>
            </a:r>
            <a:endParaRPr lang="en-US" altLang="zh-CN" sz="1200" kern="1200" dirty="0">
              <a:solidFill>
                <a:schemeClr val="tx1"/>
              </a:solidFill>
              <a:latin typeface="+mn-lt"/>
              <a:ea typeface="+mn-ea"/>
              <a:cs typeface="+mn-cs"/>
            </a:endParaRPr>
          </a:p>
          <a:p>
            <a:endParaRPr lang="en-US" altLang="zh-CN" sz="1200" kern="120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相对于集中式管理，分布式文件系统也面临一些技术难题，比如数据一致性问题等。最本质的问题是如何在多个分布化的存储节点之间保证节点存储的信息是一致的、节点工作步伐是一致的、节点状态是一致的、以及节点间互相协调有序的工作。</a:t>
            </a:r>
            <a:endParaRPr lang="en-US" altLang="zh-CN" sz="1200" kern="1200" dirty="0">
              <a:solidFill>
                <a:schemeClr val="tx1"/>
              </a:solidFill>
              <a:latin typeface="+mn-lt"/>
              <a:ea typeface="+mn-ea"/>
              <a:cs typeface="+mn-cs"/>
            </a:endParaRPr>
          </a:p>
          <a:p>
            <a:endParaRPr lang="en-US" altLang="zh-CN" sz="1200" kern="1200">
              <a:solidFill>
                <a:schemeClr val="tx1"/>
              </a:solidFill>
              <a:latin typeface="+mn-lt"/>
              <a:ea typeface="+mn-ea"/>
              <a:cs typeface="+mn-cs"/>
            </a:endParaRPr>
          </a:p>
          <a:p>
            <a:endParaRPr lang="zh-CN" altLang="zh-CN" sz="1200" kern="120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99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网络连接存储（</a:t>
            </a:r>
            <a:r>
              <a:rPr lang="en-US" altLang="zh-CN" dirty="0"/>
              <a:t>NAS</a:t>
            </a:r>
            <a:r>
              <a:rPr lang="zh-CN" altLang="en-US" dirty="0"/>
              <a:t>）网络连接存储（</a:t>
            </a:r>
            <a:r>
              <a:rPr lang="en-US" dirty="0"/>
              <a:t>Network Attached Storage, NAS）</a:t>
            </a:r>
            <a:r>
              <a:rPr lang="zh-CN" altLang="en-US" dirty="0"/>
              <a:t>是一种文件系统层级的文件共享技术，使用户能够与其他用户共享文件，文件的创建者或所有者需要向其他用户授予访问权限类型，当多个用户同时访问某共享文件时，文件共享环境可确保数据完整性。</a:t>
            </a:r>
          </a:p>
          <a:p>
            <a:r>
              <a:rPr lang="zh-CN" altLang="en-US" dirty="0"/>
              <a:t>常用的文件共享协议包括：文件传输协议（</a:t>
            </a:r>
            <a:r>
              <a:rPr lang="en-US" dirty="0"/>
              <a:t>File Transfer Protocol, FTP)，</a:t>
            </a:r>
            <a:r>
              <a:rPr lang="zh-CN" altLang="en-US" dirty="0"/>
              <a:t>分布式文件系统 </a:t>
            </a:r>
            <a:r>
              <a:rPr lang="en-US" altLang="zh-CN" dirty="0"/>
              <a:t>(</a:t>
            </a:r>
            <a:r>
              <a:rPr lang="en-US" dirty="0"/>
              <a:t>Distributed File System, DFS)，</a:t>
            </a:r>
            <a:r>
              <a:rPr lang="zh-CN" altLang="en-US" dirty="0"/>
              <a:t>网络文件系统 </a:t>
            </a:r>
            <a:r>
              <a:rPr lang="en-US" altLang="zh-CN" dirty="0"/>
              <a:t>(</a:t>
            </a:r>
            <a:r>
              <a:rPr lang="en-US" dirty="0"/>
              <a:t>Network File System, NFS) </a:t>
            </a:r>
            <a:r>
              <a:rPr lang="zh-CN" altLang="en-US" dirty="0"/>
              <a:t>和通用网络文件系统 </a:t>
            </a:r>
            <a:r>
              <a:rPr lang="en-US" altLang="zh-CN" dirty="0"/>
              <a:t>(</a:t>
            </a:r>
            <a:r>
              <a:rPr lang="en-US" dirty="0"/>
              <a:t>Common Internet File </a:t>
            </a:r>
            <a:r>
              <a:rPr lang="en-US" dirty="0" err="1"/>
              <a:t>System，CIFS</a:t>
            </a:r>
            <a:r>
              <a:rPr lang="en-US" dirty="0"/>
              <a:t>)</a:t>
            </a:r>
            <a:r>
              <a:rPr lang="zh-CN" altLang="en-US" dirty="0"/>
              <a:t>等。</a:t>
            </a:r>
          </a:p>
        </p:txBody>
      </p:sp>
      <p:sp>
        <p:nvSpPr>
          <p:cNvPr id="4" name="灯片编号占位符 3"/>
          <p:cNvSpPr>
            <a:spLocks noGrp="1"/>
          </p:cNvSpPr>
          <p:nvPr>
            <p:ph type="sldNum" sz="quarter" idx="10"/>
          </p:nvPr>
        </p:nvSpPr>
        <p:spPr/>
        <p:txBody>
          <a:bodyPr/>
          <a:lstStyle/>
          <a:p>
            <a:fld id="{333C00B9-3A3F-4CBC-80FD-77F8AE899792}" type="slidenum">
              <a:rPr lang="en-US" smtClean="0"/>
              <a:t>19</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依托于</a:t>
            </a:r>
            <a:r>
              <a:rPr lang="en-US" altLang="zh-CN" sz="1200" kern="1200" dirty="0" err="1">
                <a:solidFill>
                  <a:schemeClr val="tx1"/>
                </a:solidFill>
                <a:latin typeface="+mn-lt"/>
                <a:ea typeface="+mn-ea"/>
                <a:cs typeface="+mn-cs"/>
              </a:rPr>
              <a:t>Hadoop</a:t>
            </a:r>
            <a:r>
              <a:rPr lang="zh-CN" altLang="zh-CN" sz="1200" kern="1200" dirty="0">
                <a:solidFill>
                  <a:schemeClr val="tx1"/>
                </a:solidFill>
                <a:latin typeface="+mn-lt"/>
                <a:ea typeface="+mn-ea"/>
                <a:cs typeface="+mn-cs"/>
              </a:rPr>
              <a:t>的</a:t>
            </a:r>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作为底层的存储单元，所以通过使用</a:t>
            </a:r>
            <a:r>
              <a:rPr lang="en-US" altLang="zh-CN" sz="1200" kern="1200" dirty="0">
                <a:solidFill>
                  <a:schemeClr val="tx1"/>
                </a:solidFill>
                <a:latin typeface="+mn-lt"/>
                <a:ea typeface="+mn-ea"/>
                <a:cs typeface="+mn-cs"/>
              </a:rPr>
              <a:t>HDFS</a:t>
            </a:r>
            <a:r>
              <a:rPr lang="zh-CN" altLang="zh-CN" sz="1200" kern="1200" dirty="0">
                <a:solidFill>
                  <a:schemeClr val="tx1"/>
                </a:solidFill>
                <a:latin typeface="+mn-lt"/>
                <a:ea typeface="+mn-ea"/>
                <a:cs typeface="+mn-cs"/>
              </a:rPr>
              <a:t>的工具就可以看到这些这些数据以及存储文件夹的结构</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还可以通过映射</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归约的框架</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算法</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对</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中的数据进行操作</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的服务器体系结构遵循简单的主从服务器架构，它由</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Region </a:t>
            </a:r>
            <a:r>
              <a:rPr lang="zh-CN" altLang="zh-CN" sz="1200" kern="1200" dirty="0">
                <a:solidFill>
                  <a:schemeClr val="tx1"/>
                </a:solidFill>
                <a:latin typeface="+mn-lt"/>
                <a:ea typeface="+mn-ea"/>
                <a:cs typeface="+mn-cs"/>
              </a:rPr>
              <a:t>服务器）群和</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a:t>
            </a:r>
            <a:r>
              <a:rPr lang="zh-CN" altLang="zh-CN" sz="1200" kern="1200" dirty="0">
                <a:solidFill>
                  <a:schemeClr val="tx1"/>
                </a:solidFill>
                <a:latin typeface="+mn-lt"/>
                <a:ea typeface="+mn-ea"/>
                <a:cs typeface="+mn-cs"/>
              </a:rPr>
              <a:t>服务器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构成。</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服务器负责管理所有的</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服务器，而</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中所有的服务器都是通过</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来进行协调，并处理</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服务器运行期间可能遇到的错误。</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a:t>
            </a:r>
            <a:r>
              <a:rPr lang="zh-CN" altLang="zh-CN" sz="1200" kern="1200" dirty="0">
                <a:solidFill>
                  <a:schemeClr val="tx1"/>
                </a:solidFill>
                <a:latin typeface="+mn-lt"/>
                <a:ea typeface="+mn-ea"/>
                <a:cs typeface="+mn-cs"/>
              </a:rPr>
              <a:t>服务器本身不存储</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中的任何数据，</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逻辑上的表可能会被划分为多个</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，然后存储到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群中，</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Server</a:t>
            </a:r>
            <a:r>
              <a:rPr lang="zh-CN" altLang="zh-CN" sz="1200" kern="1200" dirty="0">
                <a:solidFill>
                  <a:schemeClr val="tx1"/>
                </a:solidFill>
                <a:latin typeface="+mn-lt"/>
                <a:ea typeface="+mn-ea"/>
                <a:cs typeface="+mn-cs"/>
              </a:rPr>
              <a:t>中存储的是从数据到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中的映射。</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是一个分布式的，开放源码的分布式应用程序协调服务，为分布式应用提供一致性服务的软件，提供的功能包括：配置维护、域名服务、分布式同步、组服务等。</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的服务器体系结构遵循简单的主从服务器架构，它由</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Region </a:t>
            </a:r>
            <a:r>
              <a:rPr lang="zh-CN" altLang="zh-CN" sz="1200" kern="1200" dirty="0">
                <a:solidFill>
                  <a:schemeClr val="tx1"/>
                </a:solidFill>
                <a:latin typeface="+mn-lt"/>
                <a:ea typeface="+mn-ea"/>
                <a:cs typeface="+mn-cs"/>
              </a:rPr>
              <a:t>服务器）群和</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a:t>
            </a:r>
            <a:r>
              <a:rPr lang="zh-CN" altLang="zh-CN" sz="1200" kern="1200" dirty="0">
                <a:solidFill>
                  <a:schemeClr val="tx1"/>
                </a:solidFill>
                <a:latin typeface="+mn-lt"/>
                <a:ea typeface="+mn-ea"/>
                <a:cs typeface="+mn-cs"/>
              </a:rPr>
              <a:t>服务器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构成。</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服务器负责管理所有的</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服务器，而</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中所有的服务器都是通过</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来进行协调，并处理</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服务器运行期间可能遇到的错误。</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a:t>
            </a:r>
            <a:r>
              <a:rPr lang="zh-CN" altLang="zh-CN" sz="1200" kern="1200" dirty="0">
                <a:solidFill>
                  <a:schemeClr val="tx1"/>
                </a:solidFill>
                <a:latin typeface="+mn-lt"/>
                <a:ea typeface="+mn-ea"/>
                <a:cs typeface="+mn-cs"/>
              </a:rPr>
              <a:t>服务器本身不存储</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中的任何数据，</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逻辑上的表可能会被划分为多个</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，然后存储到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群中，</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Server</a:t>
            </a:r>
            <a:r>
              <a:rPr lang="zh-CN" altLang="zh-CN" sz="1200" kern="1200" dirty="0">
                <a:solidFill>
                  <a:schemeClr val="tx1"/>
                </a:solidFill>
                <a:latin typeface="+mn-lt"/>
                <a:ea typeface="+mn-ea"/>
                <a:cs typeface="+mn-cs"/>
              </a:rPr>
              <a:t>中存储的是从数据到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中的映射。</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是一个分布式的，开放源码的分布式应用程序协调服务，为分布式应用提供一致性服务的软件，提供的功能包括：配置维护、域名服务、分布式同步、组服务等。</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的服务器体系结构遵循简单的主从服务器架构，它由</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Region </a:t>
            </a:r>
            <a:r>
              <a:rPr lang="zh-CN" altLang="zh-CN" sz="1200" kern="1200" dirty="0">
                <a:solidFill>
                  <a:schemeClr val="tx1"/>
                </a:solidFill>
                <a:latin typeface="+mn-lt"/>
                <a:ea typeface="+mn-ea"/>
                <a:cs typeface="+mn-cs"/>
              </a:rPr>
              <a:t>服务器）群和</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a:t>
            </a:r>
            <a:r>
              <a:rPr lang="zh-CN" altLang="zh-CN" sz="1200" kern="1200" dirty="0">
                <a:solidFill>
                  <a:schemeClr val="tx1"/>
                </a:solidFill>
                <a:latin typeface="+mn-lt"/>
                <a:ea typeface="+mn-ea"/>
                <a:cs typeface="+mn-cs"/>
              </a:rPr>
              <a:t>服务器</a:t>
            </a:r>
            <a:r>
              <a:rPr lang="en-US" altLang="zh-CN" sz="1200" kern="1200" dirty="0">
                <a:solidFill>
                  <a:schemeClr val="tx1"/>
                </a:solidFill>
                <a:latin typeface="+mn-lt"/>
                <a:ea typeface="+mn-ea"/>
                <a:cs typeface="+mn-cs"/>
              </a:rPr>
              <a:t>)</a:t>
            </a:r>
            <a:r>
              <a:rPr lang="zh-CN" altLang="zh-CN" sz="1200" kern="1200" dirty="0">
                <a:solidFill>
                  <a:schemeClr val="tx1"/>
                </a:solidFill>
                <a:latin typeface="+mn-lt"/>
                <a:ea typeface="+mn-ea"/>
                <a:cs typeface="+mn-cs"/>
              </a:rPr>
              <a:t>构成。</a:t>
            </a:r>
            <a:r>
              <a:rPr lang="en-US" altLang="zh-CN" sz="1200" kern="1200" dirty="0" err="1">
                <a:solidFill>
                  <a:schemeClr val="tx1"/>
                </a:solidFill>
                <a:latin typeface="+mn-lt"/>
                <a:ea typeface="+mn-ea"/>
                <a:cs typeface="+mn-cs"/>
              </a:rPr>
              <a:t>HMaster</a:t>
            </a:r>
            <a:r>
              <a:rPr lang="zh-CN" altLang="zh-CN" sz="1200" kern="1200" dirty="0">
                <a:solidFill>
                  <a:schemeClr val="tx1"/>
                </a:solidFill>
                <a:latin typeface="+mn-lt"/>
                <a:ea typeface="+mn-ea"/>
                <a:cs typeface="+mn-cs"/>
              </a:rPr>
              <a:t>服务器负责管理所有的</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服务器，而</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中所有的服务器都是通过</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来进行协调，并处理</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服务器运行期间可能遇到的错误。</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a:t>
            </a:r>
            <a:r>
              <a:rPr lang="zh-CN" altLang="zh-CN" sz="1200" kern="1200" dirty="0">
                <a:solidFill>
                  <a:schemeClr val="tx1"/>
                </a:solidFill>
                <a:latin typeface="+mn-lt"/>
                <a:ea typeface="+mn-ea"/>
                <a:cs typeface="+mn-cs"/>
              </a:rPr>
              <a:t>服务器本身不存储</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中的任何数据，</a:t>
            </a:r>
            <a:r>
              <a:rPr lang="en-US" altLang="zh-CN" sz="1200" kern="1200" dirty="0" err="1">
                <a:solidFill>
                  <a:schemeClr val="tx1"/>
                </a:solidFill>
                <a:latin typeface="+mn-lt"/>
                <a:ea typeface="+mn-ea"/>
                <a:cs typeface="+mn-cs"/>
              </a:rPr>
              <a:t>HBase</a:t>
            </a:r>
            <a:r>
              <a:rPr lang="zh-CN" altLang="zh-CN" sz="1200" kern="1200" dirty="0">
                <a:solidFill>
                  <a:schemeClr val="tx1"/>
                </a:solidFill>
                <a:latin typeface="+mn-lt"/>
                <a:ea typeface="+mn-ea"/>
                <a:cs typeface="+mn-cs"/>
              </a:rPr>
              <a:t>逻辑上的表可能会被划分为多个</a:t>
            </a:r>
            <a:r>
              <a:rPr lang="en-US" altLang="zh-CN" sz="1200" kern="1200" dirty="0" err="1">
                <a:solidFill>
                  <a:schemeClr val="tx1"/>
                </a:solidFill>
                <a:latin typeface="+mn-lt"/>
                <a:ea typeface="+mn-ea"/>
                <a:cs typeface="+mn-cs"/>
              </a:rPr>
              <a:t>HRegion</a:t>
            </a:r>
            <a:r>
              <a:rPr lang="zh-CN" altLang="zh-CN" sz="1200" kern="1200" dirty="0">
                <a:solidFill>
                  <a:schemeClr val="tx1"/>
                </a:solidFill>
                <a:latin typeface="+mn-lt"/>
                <a:ea typeface="+mn-ea"/>
                <a:cs typeface="+mn-cs"/>
              </a:rPr>
              <a:t>，然后存储到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群中，</a:t>
            </a:r>
            <a:r>
              <a:rPr lang="en-US" altLang="zh-CN" sz="1200" kern="1200" dirty="0" err="1">
                <a:solidFill>
                  <a:schemeClr val="tx1"/>
                </a:solidFill>
                <a:latin typeface="+mn-lt"/>
                <a:ea typeface="+mn-ea"/>
                <a:cs typeface="+mn-cs"/>
              </a:rPr>
              <a:t>HBase</a:t>
            </a:r>
            <a:r>
              <a:rPr lang="en-US" altLang="zh-CN" sz="1200" kern="1200" dirty="0">
                <a:solidFill>
                  <a:schemeClr val="tx1"/>
                </a:solidFill>
                <a:latin typeface="+mn-lt"/>
                <a:ea typeface="+mn-ea"/>
                <a:cs typeface="+mn-cs"/>
              </a:rPr>
              <a:t> Master Server</a:t>
            </a:r>
            <a:r>
              <a:rPr lang="zh-CN" altLang="zh-CN" sz="1200" kern="1200" dirty="0">
                <a:solidFill>
                  <a:schemeClr val="tx1"/>
                </a:solidFill>
                <a:latin typeface="+mn-lt"/>
                <a:ea typeface="+mn-ea"/>
                <a:cs typeface="+mn-cs"/>
              </a:rPr>
              <a:t>中存储的是从数据到</a:t>
            </a:r>
            <a:r>
              <a:rPr lang="en-US" altLang="zh-CN" sz="1200" kern="1200" dirty="0" err="1">
                <a:solidFill>
                  <a:schemeClr val="tx1"/>
                </a:solidFill>
                <a:latin typeface="+mn-lt"/>
                <a:ea typeface="+mn-ea"/>
                <a:cs typeface="+mn-cs"/>
              </a:rPr>
              <a:t>HRegion</a:t>
            </a:r>
            <a:r>
              <a:rPr lang="en-US" altLang="zh-CN" sz="1200" kern="1200" dirty="0">
                <a:solidFill>
                  <a:schemeClr val="tx1"/>
                </a:solidFill>
                <a:latin typeface="+mn-lt"/>
                <a:ea typeface="+mn-ea"/>
                <a:cs typeface="+mn-cs"/>
              </a:rPr>
              <a:t> Server</a:t>
            </a:r>
            <a:r>
              <a:rPr lang="zh-CN" altLang="zh-CN" sz="1200" kern="1200" dirty="0">
                <a:solidFill>
                  <a:schemeClr val="tx1"/>
                </a:solidFill>
                <a:latin typeface="+mn-lt"/>
                <a:ea typeface="+mn-ea"/>
                <a:cs typeface="+mn-cs"/>
              </a:rPr>
              <a:t>中的映射。</a:t>
            </a:r>
            <a:r>
              <a:rPr lang="en-US" altLang="zh-CN" sz="1200" kern="1200" dirty="0" err="1">
                <a:solidFill>
                  <a:schemeClr val="tx1"/>
                </a:solidFill>
                <a:latin typeface="+mn-lt"/>
                <a:ea typeface="+mn-ea"/>
                <a:cs typeface="+mn-cs"/>
              </a:rPr>
              <a:t>ZooKeeper</a:t>
            </a:r>
            <a:r>
              <a:rPr lang="zh-CN" altLang="zh-CN" sz="1200" kern="1200" dirty="0">
                <a:solidFill>
                  <a:schemeClr val="tx1"/>
                </a:solidFill>
                <a:latin typeface="+mn-lt"/>
                <a:ea typeface="+mn-ea"/>
                <a:cs typeface="+mn-cs"/>
              </a:rPr>
              <a:t>是一个分布式的，开放源码的分布式应用程序协调服务，为分布式应用提供一致性服务的软件，提供的功能包括：配置维护、域名服务、分布式同步、组服务等。</a:t>
            </a: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虚拟化技术源于大型机的虚拟分区技术。早在二十世纪六十年代，</a:t>
            </a:r>
            <a:r>
              <a:rPr lang="en-US" altLang="zh-CN" sz="1200" dirty="0"/>
              <a:t>IBM</a:t>
            </a:r>
            <a:r>
              <a:rPr lang="zh-CN" altLang="zh-CN" sz="1200" dirty="0"/>
              <a:t>公司发明了一种操作系统虚拟机技术，使其能在一台主机上运行多个操作系统，从而让用户尽可能地充分利用昂贵的大型机资源。随着技术的发展，大型机上的技术开始向小型机上移植，但真正使用大型机和小型机的用户毕竟还是少数。</a:t>
            </a:r>
          </a:p>
          <a:p>
            <a:r>
              <a:rPr lang="zh-CN" altLang="zh-CN" sz="1200" dirty="0"/>
              <a:t>随着</a:t>
            </a:r>
            <a:r>
              <a:rPr lang="en-US" altLang="zh-CN" sz="1200" dirty="0"/>
              <a:t>X86</a:t>
            </a:r>
            <a:r>
              <a:rPr lang="zh-CN" altLang="zh-CN" sz="1200" dirty="0"/>
              <a:t>处理器的应用普及，虚拟化技术开始进入更广泛应用的</a:t>
            </a:r>
            <a:r>
              <a:rPr lang="en-US" altLang="zh-CN" sz="1200" dirty="0"/>
              <a:t>X86</a:t>
            </a:r>
            <a:r>
              <a:rPr lang="zh-CN" altLang="zh-CN" sz="1200" dirty="0"/>
              <a:t>平台。</a:t>
            </a:r>
            <a:r>
              <a:rPr lang="en-US" altLang="zh-CN" sz="1200" dirty="0"/>
              <a:t>1998</a:t>
            </a:r>
            <a:r>
              <a:rPr lang="zh-CN" altLang="zh-CN" sz="1200" dirty="0"/>
              <a:t>年，</a:t>
            </a:r>
            <a:r>
              <a:rPr lang="en-US" altLang="zh-CN" sz="1200" dirty="0"/>
              <a:t> Windows NT</a:t>
            </a:r>
            <a:r>
              <a:rPr lang="zh-CN" altLang="zh-CN" sz="1200" dirty="0"/>
              <a:t>上就支持</a:t>
            </a:r>
            <a:r>
              <a:rPr lang="en-US" altLang="zh-CN" sz="1200" dirty="0" err="1"/>
              <a:t>Vmware</a:t>
            </a:r>
            <a:r>
              <a:rPr lang="zh-CN" altLang="zh-CN" sz="1200" dirty="0"/>
              <a:t>来启动</a:t>
            </a:r>
            <a:r>
              <a:rPr lang="en-US" altLang="zh-CN" sz="1200" dirty="0"/>
              <a:t>Windows 95</a:t>
            </a:r>
            <a:r>
              <a:rPr lang="zh-CN" altLang="zh-CN" sz="1200" dirty="0"/>
              <a:t>。许多</a:t>
            </a:r>
            <a:r>
              <a:rPr lang="en-US" altLang="zh-CN" sz="1200" dirty="0"/>
              <a:t>IT</a:t>
            </a:r>
            <a:r>
              <a:rPr lang="zh-CN" altLang="zh-CN" sz="1200" dirty="0"/>
              <a:t>人员也幵始在个人机或工作站上运用这种虚拟化技术。本世纪以来，随着多核</a:t>
            </a:r>
            <a:r>
              <a:rPr lang="en-US" altLang="zh-CN" sz="1200" dirty="0"/>
              <a:t>X86</a:t>
            </a:r>
            <a:r>
              <a:rPr lang="zh-CN" altLang="zh-CN" sz="1200" dirty="0"/>
              <a:t>处理器的出现，单台</a:t>
            </a:r>
            <a:r>
              <a:rPr lang="en-US" altLang="zh-CN" sz="1200" dirty="0"/>
              <a:t>X86</a:t>
            </a:r>
            <a:r>
              <a:rPr lang="zh-CN" altLang="zh-CN" sz="1200" dirty="0"/>
              <a:t>服务器的性能越来越强大，同时大量服务器资源的利用率低，因此越来越多的人们开始将虚拟化技术引入服务器以整合服务器资源。</a:t>
            </a:r>
          </a:p>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云计算的兴起，而虚拟化技术是云计算实现的关键技术。这是因为云计算的实现必须解决两个问题：</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a:t>
            </a:r>
            <a:r>
              <a:rPr lang="zh-CN" altLang="zh-CN" sz="1200" kern="1200" dirty="0">
                <a:solidFill>
                  <a:schemeClr val="tx1"/>
                </a:solidFill>
                <a:latin typeface="+mn-lt"/>
                <a:ea typeface="+mn-ea"/>
                <a:cs typeface="+mn-cs"/>
              </a:rPr>
              <a:t>）资源的整合，即通过整合多个数据中心的服务器的资源，使这些资源连在一起成为一个巨大的系统资源池；</a:t>
            </a:r>
          </a:p>
          <a:p>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2</a:t>
            </a:r>
            <a:r>
              <a:rPr lang="zh-CN" altLang="zh-CN" sz="1200" kern="1200" dirty="0">
                <a:solidFill>
                  <a:schemeClr val="tx1"/>
                </a:solidFill>
                <a:latin typeface="+mn-lt"/>
                <a:ea typeface="+mn-ea"/>
                <a:cs typeface="+mn-cs"/>
              </a:rPr>
              <a:t>）统一资源的汇聚，即将同类的服务资源通过汇聚的方式集合起来，实现对外的统一入口。</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而虚拟化技术正是一种可以解决以上问题的核心技术。在计算机中，虚拟化是一种资源管理技术，是将计算机的各种实体资源，如服务器、网络、内存及存储等，予以抽象、转换后呈现出来，打破实体结构间的不可切割的障碍，使用户可以比原本的组态更好的方式来应用这些资源。用户可以构建出最适应需求的应用环境，从而节省成本，并使得这些资源达到最大利用率。这些资源的新虚拟部份是不受现有资源的放置方式，地域及物理形态所限制。虚拟化资源一般包括计算资源和存储资源。在实际的生产环境中，虚拟化技术主要用来解决高性能的物理硬件产能过剩和老的旧的硬件产能过低的重组重用，透明化底层物理硬件，从而最大化的利用物理硬件。</a:t>
            </a:r>
          </a:p>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109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69F9B0-2F1D-465B-B1F3-505C7574B0B7}" type="slidenum">
              <a:rPr lang="en-US" altLang="zh-CN" smtClean="0"/>
              <a:t>22</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某大型</a:t>
            </a:r>
            <a:r>
              <a:rPr lang="en-US" altLang="zh-CN" sz="1200" kern="1200" dirty="0">
                <a:solidFill>
                  <a:schemeClr val="tx1"/>
                </a:solidFill>
                <a:latin typeface="+mn-lt"/>
                <a:ea typeface="+mn-ea"/>
                <a:cs typeface="+mn-cs"/>
              </a:rPr>
              <a:t>IT</a:t>
            </a:r>
            <a:r>
              <a:rPr lang="zh-CN" altLang="zh-CN" sz="1200" kern="1200" dirty="0">
                <a:solidFill>
                  <a:schemeClr val="tx1"/>
                </a:solidFill>
                <a:latin typeface="+mn-lt"/>
                <a:ea typeface="+mn-ea"/>
                <a:cs typeface="+mn-cs"/>
              </a:rPr>
              <a:t>公司最近发布了一个公有云上基于虚拟化的托管集群的云深度学习平台，旨在让</a:t>
            </a:r>
            <a:r>
              <a:rPr lang="en-US" altLang="zh-CN" sz="1200" kern="1200" dirty="0">
                <a:solidFill>
                  <a:schemeClr val="tx1"/>
                </a:solidFill>
                <a:latin typeface="+mn-lt"/>
                <a:ea typeface="+mn-ea"/>
                <a:cs typeface="+mn-cs"/>
              </a:rPr>
              <a:t>ABC</a:t>
            </a:r>
            <a:r>
              <a:rPr lang="zh-CN" altLang="zh-CN" sz="1200" kern="1200" dirty="0">
                <a:solidFill>
                  <a:schemeClr val="tx1"/>
                </a:solidFill>
                <a:latin typeface="+mn-lt"/>
                <a:ea typeface="+mn-ea"/>
                <a:cs typeface="+mn-cs"/>
              </a:rPr>
              <a:t>（人工智能</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、大数据</a:t>
            </a:r>
            <a:r>
              <a:rPr lang="en-US" altLang="zh-CN" sz="1200" kern="1200" dirty="0">
                <a:solidFill>
                  <a:schemeClr val="tx1"/>
                </a:solidFill>
                <a:latin typeface="+mn-lt"/>
                <a:ea typeface="+mn-ea"/>
                <a:cs typeface="+mn-cs"/>
              </a:rPr>
              <a:t>Big Data</a:t>
            </a:r>
            <a:r>
              <a:rPr lang="zh-CN" altLang="zh-CN" sz="1200" kern="1200" dirty="0">
                <a:solidFill>
                  <a:schemeClr val="tx1"/>
                </a:solidFill>
                <a:latin typeface="+mn-lt"/>
                <a:ea typeface="+mn-ea"/>
                <a:cs typeface="+mn-cs"/>
              </a:rPr>
              <a:t>、云计算</a:t>
            </a:r>
            <a:r>
              <a:rPr lang="en-US" altLang="zh-CN" sz="1200" kern="1200" dirty="0">
                <a:solidFill>
                  <a:schemeClr val="tx1"/>
                </a:solidFill>
                <a:latin typeface="+mn-lt"/>
                <a:ea typeface="+mn-ea"/>
                <a:cs typeface="+mn-cs"/>
              </a:rPr>
              <a:t>Cloud Computing</a:t>
            </a:r>
            <a:r>
              <a:rPr lang="zh-CN" altLang="zh-CN" sz="1200" kern="1200" dirty="0">
                <a:solidFill>
                  <a:schemeClr val="tx1"/>
                </a:solidFill>
                <a:latin typeface="+mn-lt"/>
                <a:ea typeface="+mn-ea"/>
                <a:cs typeface="+mn-cs"/>
              </a:rPr>
              <a:t>）时代下企业和开发者快速获取</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能力。在这里，</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深度学习的能力主要指的是在当前</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最常用的模型之一——深度神经网络上对海量数据进行深度学习训练</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当前，人们常利用图形显示处理器</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Graphics Processing Unit) </a:t>
            </a:r>
            <a:r>
              <a:rPr lang="zh-CN" altLang="zh-CN" sz="1200" kern="1200" dirty="0">
                <a:solidFill>
                  <a:schemeClr val="tx1"/>
                </a:solidFill>
                <a:latin typeface="+mn-lt"/>
                <a:ea typeface="+mn-ea"/>
                <a:cs typeface="+mn-cs"/>
              </a:rPr>
              <a:t>来训练这些深度神经网络。与单纯使用</a:t>
            </a:r>
            <a:r>
              <a:rPr lang="en-US" altLang="zh-CN" sz="1200" kern="1200" dirty="0">
                <a:solidFill>
                  <a:schemeClr val="tx1"/>
                </a:solidFill>
                <a:latin typeface="+mn-lt"/>
                <a:ea typeface="+mn-ea"/>
                <a:cs typeface="+mn-cs"/>
              </a:rPr>
              <a:t> CPU </a:t>
            </a:r>
            <a:r>
              <a:rPr lang="zh-CN" altLang="zh-CN" sz="1200" kern="1200" dirty="0">
                <a:solidFill>
                  <a:schemeClr val="tx1"/>
                </a:solidFill>
                <a:latin typeface="+mn-lt"/>
                <a:ea typeface="+mn-ea"/>
                <a:cs typeface="+mn-cs"/>
              </a:rPr>
              <a:t>的做法相比，</a:t>
            </a:r>
            <a:r>
              <a:rPr lang="en-US" altLang="zh-CN" sz="1200" kern="1200" dirty="0">
                <a:solidFill>
                  <a:schemeClr val="tx1"/>
                </a:solidFill>
                <a:latin typeface="+mn-lt"/>
                <a:ea typeface="+mn-ea"/>
                <a:cs typeface="+mn-cs"/>
              </a:rPr>
              <a:t>GPU </a:t>
            </a:r>
            <a:r>
              <a:rPr lang="zh-CN" altLang="zh-CN" sz="1200" kern="1200" dirty="0">
                <a:solidFill>
                  <a:schemeClr val="tx1"/>
                </a:solidFill>
                <a:latin typeface="+mn-lt"/>
                <a:ea typeface="+mn-ea"/>
                <a:cs typeface="+mn-cs"/>
              </a:rPr>
              <a:t>具有数以千计的计算核心、可实现</a:t>
            </a:r>
            <a:r>
              <a:rPr lang="en-US" altLang="zh-CN" sz="1200" kern="1200" dirty="0">
                <a:solidFill>
                  <a:schemeClr val="tx1"/>
                </a:solidFill>
                <a:latin typeface="+mn-lt"/>
                <a:ea typeface="+mn-ea"/>
                <a:cs typeface="+mn-cs"/>
              </a:rPr>
              <a:t> 10-100 </a:t>
            </a:r>
            <a:r>
              <a:rPr lang="zh-CN" altLang="zh-CN" sz="1200" kern="1200" dirty="0">
                <a:solidFill>
                  <a:schemeClr val="tx1"/>
                </a:solidFill>
                <a:latin typeface="+mn-lt"/>
                <a:ea typeface="+mn-ea"/>
                <a:cs typeface="+mn-cs"/>
              </a:rPr>
              <a:t>倍应用吞吐量，因此</a:t>
            </a:r>
            <a:r>
              <a:rPr lang="en-US" altLang="zh-CN" sz="1200" kern="1200" dirty="0">
                <a:solidFill>
                  <a:schemeClr val="tx1"/>
                </a:solidFill>
                <a:latin typeface="+mn-lt"/>
                <a:ea typeface="+mn-ea"/>
                <a:cs typeface="+mn-cs"/>
              </a:rPr>
              <a:t> GPU</a:t>
            </a:r>
            <a:r>
              <a:rPr lang="zh-CN" altLang="zh-CN" sz="1200" kern="1200" dirty="0">
                <a:solidFill>
                  <a:schemeClr val="tx1"/>
                </a:solidFill>
                <a:latin typeface="+mn-lt"/>
                <a:ea typeface="+mn-ea"/>
                <a:cs typeface="+mn-cs"/>
              </a:rPr>
              <a:t>所使用的训练集大得多，所耗费的时间大幅缩短，占用的数据中心基础设施也少得多。但是，</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的价格通常比较昂贵，有很多需要进行深度学习的人，都会遇到一个问题，那就是没有足够的算力去跑自己的网络，而自己去买一块显卡可能又成本太高。</a:t>
            </a: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因此公有云计算的深度学习平台就可以为大量深度学习的用例提供</a:t>
            </a:r>
            <a:r>
              <a:rPr lang="en-US" altLang="zh-CN" sz="1200" kern="1200" dirty="0">
                <a:solidFill>
                  <a:schemeClr val="tx1"/>
                </a:solidFill>
                <a:latin typeface="+mn-lt"/>
                <a:ea typeface="+mn-ea"/>
                <a:cs typeface="+mn-cs"/>
              </a:rPr>
              <a:t>AI</a:t>
            </a:r>
            <a:r>
              <a:rPr lang="zh-CN" altLang="zh-CN" sz="1200" kern="1200" dirty="0">
                <a:solidFill>
                  <a:schemeClr val="tx1"/>
                </a:solidFill>
                <a:latin typeface="+mn-lt"/>
                <a:ea typeface="+mn-ea"/>
                <a:cs typeface="+mn-cs"/>
              </a:rPr>
              <a:t>的计算服务，那么那么，在该云深度学习平台上，如何让</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的计算资源能够被不同用户共享和独立使用？这里，计算虚拟化技术可以支撑该业务的需求。</a:t>
            </a:r>
          </a:p>
          <a:p>
            <a:pPr marL="0" marR="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114</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目前数据中心商用的虚拟化软件主要是</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公司的</a:t>
            </a:r>
            <a:r>
              <a:rPr lang="en-US" altLang="zh-CN" sz="1200" kern="1200" dirty="0" err="1">
                <a:solidFill>
                  <a:schemeClr val="tx1"/>
                </a:solidFill>
                <a:latin typeface="+mn-lt"/>
                <a:ea typeface="+mn-ea"/>
                <a:cs typeface="+mn-cs"/>
              </a:rPr>
              <a:t>ESXi</a:t>
            </a:r>
            <a:r>
              <a:rPr lang="zh-CN" altLang="zh-CN" sz="1200" kern="1200" dirty="0">
                <a:solidFill>
                  <a:schemeClr val="tx1"/>
                </a:solidFill>
                <a:latin typeface="+mn-lt"/>
                <a:ea typeface="+mn-ea"/>
                <a:cs typeface="+mn-cs"/>
              </a:rPr>
              <a:t>，但是开源的、基于内核的虚拟机（</a:t>
            </a:r>
            <a:r>
              <a:rPr lang="en-US" altLang="zh-CN" sz="1200" kern="1200" dirty="0">
                <a:solidFill>
                  <a:schemeClr val="tx1"/>
                </a:solidFill>
                <a:latin typeface="+mn-lt"/>
                <a:ea typeface="+mn-ea"/>
                <a:cs typeface="+mn-cs"/>
              </a:rPr>
              <a:t>Kernel-based Virtual Machine</a:t>
            </a:r>
            <a:r>
              <a:rPr lang="zh-CN" altLang="zh-CN"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）虚拟化也成为了</a:t>
            </a:r>
            <a:r>
              <a:rPr lang="en-US" altLang="zh-CN" sz="1200" kern="1200" dirty="0">
                <a:solidFill>
                  <a:schemeClr val="tx1"/>
                </a:solidFill>
                <a:latin typeface="+mn-lt"/>
                <a:ea typeface="+mn-ea"/>
                <a:cs typeface="+mn-cs"/>
              </a:rPr>
              <a:t>Linux</a:t>
            </a:r>
            <a:r>
              <a:rPr lang="zh-CN" altLang="zh-CN" sz="1200" kern="1200" dirty="0">
                <a:solidFill>
                  <a:schemeClr val="tx1"/>
                </a:solidFill>
                <a:latin typeface="+mn-lt"/>
                <a:ea typeface="+mn-ea"/>
                <a:cs typeface="+mn-cs"/>
              </a:rPr>
              <a:t>内核默认的组件，可以运行在各种主流的服务器架构上。下面重点介绍</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虚拟化。</a:t>
            </a:r>
            <a:r>
              <a:rPr lang="en-US" altLang="zh-CN" sz="1200" kern="1200" dirty="0">
                <a:solidFill>
                  <a:schemeClr val="tx1"/>
                </a:solidFill>
                <a:latin typeface="+mn-lt"/>
                <a:ea typeface="+mn-ea"/>
                <a:cs typeface="+mn-cs"/>
              </a:rPr>
              <a:t>KVM</a:t>
            </a:r>
            <a:r>
              <a:rPr lang="zh-CN" altLang="zh-CN" sz="1200" kern="1200" dirty="0">
                <a:solidFill>
                  <a:schemeClr val="tx1"/>
                </a:solidFill>
                <a:latin typeface="+mn-lt"/>
                <a:ea typeface="+mn-ea"/>
                <a:cs typeface="+mn-cs"/>
              </a:rPr>
              <a:t>主要包括</a:t>
            </a:r>
            <a:r>
              <a:rPr lang="en-US" altLang="zh-CN" sz="1200" kern="1200" dirty="0">
                <a:solidFill>
                  <a:schemeClr val="tx1"/>
                </a:solidFill>
                <a:latin typeface="+mn-lt"/>
                <a:ea typeface="+mn-ea"/>
                <a:cs typeface="+mn-cs"/>
              </a:rPr>
              <a:t>CPU</a:t>
            </a:r>
            <a:r>
              <a:rPr lang="zh-CN" altLang="zh-CN" sz="1200" kern="1200" dirty="0">
                <a:solidFill>
                  <a:schemeClr val="tx1"/>
                </a:solidFill>
                <a:latin typeface="+mn-lt"/>
                <a:ea typeface="+mn-ea"/>
                <a:cs typeface="+mn-cs"/>
              </a:rPr>
              <a:t>、内存和</a:t>
            </a:r>
            <a:r>
              <a:rPr lang="en-US" altLang="zh-CN" sz="1200" kern="1200" dirty="0">
                <a:solidFill>
                  <a:schemeClr val="tx1"/>
                </a:solidFill>
                <a:latin typeface="+mn-lt"/>
                <a:ea typeface="+mn-ea"/>
                <a:cs typeface="+mn-cs"/>
              </a:rPr>
              <a:t>GPU</a:t>
            </a:r>
            <a:r>
              <a:rPr lang="zh-CN" altLang="zh-CN" sz="1200" kern="1200" dirty="0">
                <a:solidFill>
                  <a:schemeClr val="tx1"/>
                </a:solidFill>
                <a:latin typeface="+mn-lt"/>
                <a:ea typeface="+mn-ea"/>
                <a:cs typeface="+mn-cs"/>
              </a:rPr>
              <a:t>的虚拟化，其它设备的虚拟化和虚拟机的管理则需要依赖软件实现的虚拟化来完成。</a:t>
            </a:r>
          </a:p>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115</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116</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117</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根模式 </a:t>
            </a:r>
            <a:r>
              <a:rPr lang="en-US" altLang="zh-CN" sz="1200" b="0" i="0" kern="1200" dirty="0">
                <a:solidFill>
                  <a:schemeClr val="tx1"/>
                </a:solidFill>
                <a:latin typeface="+mn-lt"/>
                <a:ea typeface="+mn-ea"/>
                <a:cs typeface="+mn-cs"/>
              </a:rPr>
              <a:t>(root mode)</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118</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119</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120</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是计算机与通信网络融合的产物。在互联网通信中，一般也将通信协议称作网络协议，简称协议。通信协议是指双方实体完成通信或服务所必须遵循的规则和约定。通信协议是所有信息互通的基础，也是互联网得以联通万物的基础。</a:t>
            </a:r>
          </a:p>
          <a:p>
            <a:r>
              <a:rPr lang="zh-CN" altLang="en-US" dirty="0"/>
              <a:t>针对互联网复杂的通信情况，科研机构、国际标准化组织、网络设备厂商不约而同的考虑到用分层的方法，构建一组协议，分别完成不同的互联互通任务。最终形成了两个参考协议族，一个是业界普遍使用的</a:t>
            </a:r>
            <a:r>
              <a:rPr lang="en-US" altLang="zh-CN" dirty="0"/>
              <a:t>TCP/IP</a:t>
            </a:r>
            <a:r>
              <a:rPr lang="zh-CN" altLang="en-US" dirty="0"/>
              <a:t>协议</a:t>
            </a:r>
            <a:r>
              <a:rPr lang="en-US" altLang="zh-CN" dirty="0"/>
              <a:t>(</a:t>
            </a:r>
            <a:r>
              <a:rPr lang="zh-CN" altLang="en-US" dirty="0"/>
              <a:t>传输控制协议</a:t>
            </a:r>
            <a:r>
              <a:rPr lang="en-US" altLang="zh-CN" dirty="0"/>
              <a:t>/</a:t>
            </a:r>
            <a:r>
              <a:rPr lang="zh-CN" altLang="en-US" dirty="0"/>
              <a:t>网际协议</a:t>
            </a:r>
            <a:r>
              <a:rPr lang="en-US" altLang="zh-CN" dirty="0"/>
              <a:t>,Transmission Control Protocol/Internet Protocol)</a:t>
            </a:r>
            <a:r>
              <a:rPr lang="zh-CN" altLang="en-US" dirty="0"/>
              <a:t>，另一个是国家标准化组织推荐的</a:t>
            </a:r>
            <a:r>
              <a:rPr lang="en-US" altLang="zh-CN" dirty="0"/>
              <a:t>OSI</a:t>
            </a:r>
            <a:r>
              <a:rPr lang="zh-CN" altLang="en-US" dirty="0"/>
              <a:t>（开放式系统互联，</a:t>
            </a:r>
            <a:r>
              <a:rPr lang="en-US" altLang="zh-CN" dirty="0"/>
              <a:t>Open System Interconnection</a:t>
            </a:r>
            <a:r>
              <a:rPr lang="zh-CN" altLang="en-US" dirty="0"/>
              <a:t>）七层协议。</a:t>
            </a:r>
          </a:p>
          <a:p>
            <a:r>
              <a:rPr lang="en-US" altLang="zh-CN" dirty="0"/>
              <a:t>TCP/IP </a:t>
            </a:r>
            <a:r>
              <a:rPr lang="zh-CN" altLang="en-US" dirty="0"/>
              <a:t>是四层的体系结构：应用层、运输层、网络层和网络接口层。但最下面的网络接口层并没有具体内容，直接采用的是</a:t>
            </a:r>
            <a:r>
              <a:rPr lang="en-US" altLang="zh-CN" dirty="0"/>
              <a:t>OSI</a:t>
            </a:r>
            <a:r>
              <a:rPr lang="zh-CN" altLang="en-US" dirty="0"/>
              <a:t>七层协议的最下两层。</a:t>
            </a:r>
            <a:endParaRPr lang="en-US" dirty="0"/>
          </a:p>
        </p:txBody>
      </p:sp>
      <p:sp>
        <p:nvSpPr>
          <p:cNvPr id="4" name="灯片编号占位符 3"/>
          <p:cNvSpPr>
            <a:spLocks noGrp="1"/>
          </p:cNvSpPr>
          <p:nvPr>
            <p:ph type="sldNum" sz="quarter" idx="10"/>
          </p:nvPr>
        </p:nvSpPr>
        <p:spPr/>
        <p:txBody>
          <a:bodyPr/>
          <a:lstStyle/>
          <a:p>
            <a:fld id="{333C00B9-3A3F-4CBC-80FD-77F8AE899792}" type="slidenum">
              <a:rPr lang="en-US" smtClean="0"/>
              <a:t>24</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122</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目前虚拟机系统中的图形处理方式有以下三种</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123</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当前主流的虚拟化系统往往采用虚拟显卡来对图像进行处理。目前虚拟显卡的技术包括：虚拟网络计算机</a:t>
            </a:r>
            <a:r>
              <a:rPr lang="en-US" altLang="zh-CN" sz="1200" kern="1200" dirty="0">
                <a:solidFill>
                  <a:schemeClr val="tx1"/>
                </a:solidFill>
                <a:latin typeface="+mn-lt"/>
                <a:ea typeface="+mn-ea"/>
                <a:cs typeface="+mn-cs"/>
              </a:rPr>
              <a:t>VNC(Virtual Network Computing)</a:t>
            </a:r>
            <a:r>
              <a:rPr lang="zh-CN"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Xen</a:t>
            </a:r>
            <a:r>
              <a:rPr lang="en-US" altLang="zh-CN" sz="1200" kern="1200" dirty="0">
                <a:solidFill>
                  <a:schemeClr val="tx1"/>
                </a:solidFill>
                <a:latin typeface="+mn-lt"/>
                <a:ea typeface="+mn-ea"/>
                <a:cs typeface="+mn-cs"/>
              </a:rPr>
              <a:t> </a:t>
            </a:r>
            <a:r>
              <a:rPr lang="zh-CN" altLang="zh-CN" sz="1200" kern="1200" dirty="0">
                <a:solidFill>
                  <a:schemeClr val="tx1"/>
                </a:solidFill>
                <a:latin typeface="+mn-lt"/>
                <a:ea typeface="+mn-ea"/>
                <a:cs typeface="+mn-cs"/>
              </a:rPr>
              <a:t>虚拟帧缓存，</a:t>
            </a:r>
            <a:r>
              <a:rPr lang="en-US" altLang="zh-CN" sz="1200" kern="1200" dirty="0">
                <a:solidFill>
                  <a:schemeClr val="tx1"/>
                </a:solidFill>
                <a:latin typeface="+mn-lt"/>
                <a:ea typeface="+mn-ea"/>
                <a:cs typeface="+mn-cs"/>
              </a:rPr>
              <a:t>VMware</a:t>
            </a:r>
            <a:r>
              <a:rPr lang="zh-CN" altLang="zh-CN" sz="1200" kern="1200" dirty="0">
                <a:solidFill>
                  <a:schemeClr val="tx1"/>
                </a:solidFill>
                <a:latin typeface="+mn-lt"/>
                <a:ea typeface="+mn-ea"/>
                <a:cs typeface="+mn-cs"/>
              </a:rPr>
              <a:t>虚拟图形显示处理器</a:t>
            </a:r>
            <a:r>
              <a:rPr lang="en-US" altLang="zh-CN" sz="1200" kern="1200" dirty="0">
                <a:solidFill>
                  <a:schemeClr val="tx1"/>
                </a:solidFill>
                <a:latin typeface="+mn-lt"/>
                <a:ea typeface="+mn-ea"/>
                <a:cs typeface="+mn-cs"/>
              </a:rPr>
              <a:t>GPU(Graphics Processing Unit)</a:t>
            </a:r>
            <a:r>
              <a:rPr lang="zh-CN" altLang="zh-CN" sz="1200" kern="1200" dirty="0">
                <a:solidFill>
                  <a:schemeClr val="tx1"/>
                </a:solidFill>
                <a:latin typeface="+mn-lt"/>
                <a:ea typeface="+mn-ea"/>
                <a:cs typeface="+mn-cs"/>
              </a:rPr>
              <a:t>以及独立于虚拟机管理器的图形加速系统</a:t>
            </a:r>
            <a:r>
              <a:rPr lang="en-US" altLang="zh-CN" sz="1200" kern="1200" dirty="0">
                <a:solidFill>
                  <a:schemeClr val="tx1"/>
                </a:solidFill>
                <a:latin typeface="+mn-lt"/>
                <a:ea typeface="+mn-ea"/>
                <a:cs typeface="+mn-cs"/>
              </a:rPr>
              <a:t>VMGL(VMM-Independent Graphics Acceleration)</a:t>
            </a:r>
            <a:r>
              <a:rPr lang="zh-CN" altLang="zh-CN"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124</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125</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126</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atinLnBrk="1"/>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127</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mn-lt"/>
                <a:ea typeface="+mn-ea"/>
                <a:cs typeface="+mn-cs"/>
              </a:rPr>
              <a:t>考察某医疗集团的存储需求：由于采用新的医疗工具导致了数据量的膨胀，医疗行业成为存储市场新的快速增长点。医院以及其他医疗机构都需要快速增加他们的存储容量，才能够满足新的医学技术的应用需要，这些新的应用包括对医患记录和数码化医疗影像进行存档、传输、诊断及管理。这些新的需求和规定对医疗单位提出了挑战：既要以合理的成本提供足够的保护，又不能降低便利性和专业服务的性能。而对医疗保健专业人士来说，医疗数据的调取速度、可用性和可靠性都可能对患者的病情和生命产生重大影响。对这一点，某医疗保健集团下属多家医院、专业中心和联合诊所，管理着几百万患者，多达几百</a:t>
            </a:r>
            <a:r>
              <a:rPr lang="en-US" altLang="zh-CN" sz="1200" kern="1200" dirty="0">
                <a:solidFill>
                  <a:schemeClr val="tx1"/>
                </a:solidFill>
                <a:latin typeface="+mn-lt"/>
                <a:ea typeface="+mn-ea"/>
                <a:cs typeface="+mn-cs"/>
              </a:rPr>
              <a:t>TB</a:t>
            </a:r>
            <a:r>
              <a:rPr lang="zh-CN" altLang="zh-CN" sz="1200" kern="1200" dirty="0">
                <a:solidFill>
                  <a:schemeClr val="tx1"/>
                </a:solidFill>
                <a:latin typeface="+mn-lt"/>
                <a:ea typeface="+mn-ea"/>
                <a:cs typeface="+mn-cs"/>
              </a:rPr>
              <a:t>的医疗记录。那么，在该医疗集团里，如何让存储资源的高读写速度、高可用性和可靠性都能得到满足呢？这里，存储虚拟化技术可以支撑该业务的需求</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129</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130</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zh-CN" sz="1200" dirty="0"/>
              <a:t>按照虚拟化的对象分类，可以分为块虚拟化、磁盘虚拟化、磁带虚拟化、文件系统虚拟化和文件</a:t>
            </a:r>
            <a:r>
              <a:rPr lang="en-US" altLang="zh-CN" sz="1200" dirty="0"/>
              <a:t>/</a:t>
            </a:r>
            <a:r>
              <a:rPr lang="zh-CN" altLang="zh-CN" sz="1200" dirty="0"/>
              <a:t>记录虚拟化；按照虚拟化实现方式分类，可以分为基于主机</a:t>
            </a:r>
            <a:r>
              <a:rPr lang="en-US" altLang="zh-CN" sz="1200" dirty="0"/>
              <a:t>/</a:t>
            </a:r>
            <a:r>
              <a:rPr lang="zh-CN" altLang="zh-CN" sz="1200" dirty="0"/>
              <a:t>服务器的虚拟化、基于网络的虚拟化和基于存储设备</a:t>
            </a:r>
            <a:r>
              <a:rPr lang="en-US" altLang="zh-CN" sz="1200" dirty="0"/>
              <a:t>/</a:t>
            </a:r>
            <a:r>
              <a:rPr lang="zh-CN" altLang="zh-CN" sz="1200" dirty="0"/>
              <a:t>子系统的虚拟化；按照数据流和控制流是否同路分类，可以分为带内虚拟化和带外虚拟化</a:t>
            </a:r>
            <a:endParaRPr lang="zh-CN" altLang="en-US"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131</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dirty="0"/>
          </a:p>
        </p:txBody>
      </p:sp>
      <p:sp>
        <p:nvSpPr>
          <p:cNvPr id="4" name="灯片编号占位符 3"/>
          <p:cNvSpPr>
            <a:spLocks noGrp="1"/>
          </p:cNvSpPr>
          <p:nvPr>
            <p:ph type="sldNum" sz="quarter" idx="10"/>
          </p:nvPr>
        </p:nvSpPr>
        <p:spPr/>
        <p:txBody>
          <a:bodyPr/>
          <a:lstStyle/>
          <a:p>
            <a:fld id="{EEFECE0B-2A4A-4171-9586-BED77E716C87}" type="slidenum">
              <a:rPr lang="zh-CN" altLang="en-US" smtClean="0"/>
              <a:t>132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2055341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70609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3473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1683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449420" y="1299344"/>
            <a:ext cx="8245162" cy="1430409"/>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916374" y="2864291"/>
            <a:ext cx="7311253" cy="1005749"/>
          </a:xfrm>
        </p:spPr>
        <p:txBody>
          <a:bodyPr anchor="t">
            <a:normAutofit/>
          </a:bodyPr>
          <a:lstStyle>
            <a:lvl1pPr marL="0" indent="0" algn="ctr">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916373" y="1521062"/>
            <a:ext cx="7311600" cy="988200"/>
          </a:xfrm>
        </p:spPr>
        <p:txBody>
          <a:bodyPr>
            <a:normAutofit/>
          </a:bodyPr>
          <a:lstStyle>
            <a:lvl1pPr algn="ctr">
              <a:defRPr sz="3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40342"/>
            <a:ext cx="798807" cy="798807"/>
          </a:xfrm>
          <a:prstGeom prst="rect">
            <a:avLst/>
          </a:prstGeom>
        </p:spPr>
      </p:pic>
    </p:spTree>
    <p:extLst>
      <p:ext uri="{BB962C8B-B14F-4D97-AF65-F5344CB8AC3E}">
        <p14:creationId xmlns:p14="http://schemas.microsoft.com/office/powerpoint/2010/main" val="517155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2251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2022/8/23</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33322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2022/8/23</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083973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72120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32506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6836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1635374"/>
            <a:ext cx="7891040" cy="275872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lang="zh-CN" altLang="en-US"/>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40706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231720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2022/8/23</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228389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3296758"/>
            <a:ext cx="8272212" cy="425054"/>
          </a:xfrm>
          <a:prstGeom prst="rect">
            <a:avLst/>
          </a:prstGeom>
        </p:spPr>
        <p:txBody>
          <a:bodyPr anchor="b">
            <a:normAutofit/>
          </a:bodyPr>
          <a:lstStyle>
            <a:lvl1pPr algn="l">
              <a:defRPr sz="18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892" indent="0">
              <a:buNone/>
              <a:defRPr sz="1200"/>
            </a:lvl2pPr>
            <a:lvl3pPr marL="685783" indent="0">
              <a:buNone/>
              <a:defRPr sz="1200"/>
            </a:lvl3pPr>
            <a:lvl4pPr marL="1028675" indent="0">
              <a:buNone/>
              <a:defRPr sz="1200"/>
            </a:lvl4pPr>
            <a:lvl5pPr marL="1371566" indent="0">
              <a:buNone/>
              <a:defRPr sz="1200"/>
            </a:lvl5pPr>
            <a:lvl6pPr marL="1714457" indent="0">
              <a:buNone/>
              <a:defRPr sz="1200"/>
            </a:lvl6pPr>
            <a:lvl7pPr marL="2057348" indent="0">
              <a:buNone/>
              <a:defRPr sz="1200"/>
            </a:lvl7pPr>
            <a:lvl8pPr marL="2400240" indent="0">
              <a:buNone/>
              <a:defRPr sz="1200"/>
            </a:lvl8pPr>
            <a:lvl9pPr marL="2743132"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3721813"/>
            <a:ext cx="8272213" cy="449003"/>
          </a:xfrm>
        </p:spPr>
        <p:txBody>
          <a:bodyPr>
            <a:normAutofit/>
          </a:bodyPr>
          <a:lstStyle>
            <a:lvl1pPr marL="0" indent="0">
              <a:buNone/>
              <a:defRPr sz="120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193772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96192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6663023" y="506794"/>
            <a:ext cx="66732" cy="5938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506795"/>
            <a:ext cx="1424622" cy="3887305"/>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506795"/>
            <a:ext cx="5843708" cy="388730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534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265464" y="1747158"/>
            <a:ext cx="7442642" cy="2543326"/>
          </a:xfrm>
        </p:spPr>
        <p:txBody>
          <a:bodyPr anchor="t">
            <a:normAutofit/>
          </a:bodyPr>
          <a:lstStyle>
            <a:lvl1pPr algn="l">
              <a:defRPr sz="2100"/>
            </a:lvl1pPr>
            <a:lvl2pPr algn="l">
              <a:defRPr sz="1800"/>
            </a:lvl2pPr>
            <a:lvl3pPr algn="l">
              <a:defRPr sz="1500"/>
            </a:lvl3pPr>
            <a:lvl4pPr algn="l">
              <a:defRPr sz="1350"/>
            </a:lvl4pPr>
            <a:lvl5pPr algn="l">
              <a:defRPr sz="135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4197988"/>
            <a:ext cx="2133599" cy="273844"/>
          </a:xfrm>
        </p:spPr>
        <p:txBody>
          <a:bodyPr/>
          <a:lstStyle/>
          <a:p>
            <a:fld id="{040F3706-2046-4FD8-9A62-C0B9CDEB21B2}" type="datetimeFigureOut">
              <a:rPr lang="zh-CN" altLang="en-US" smtClean="0"/>
              <a:t>2022/8/23</a:t>
            </a:fld>
            <a:endParaRPr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265464" y="4194744"/>
            <a:ext cx="4358337" cy="273844"/>
          </a:xfrm>
        </p:spPr>
        <p:txBody>
          <a:bodyPr/>
          <a:lstStyle/>
          <a:p>
            <a:endParaRPr lang="zh-CN" altLang="en-US"/>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4197988"/>
            <a:ext cx="789381" cy="273844"/>
          </a:xfrm>
        </p:spPr>
        <p:txBody>
          <a:bodyPr/>
          <a:lstStyle/>
          <a:p>
            <a:fld id="{60C3C4F0-4FDE-4925-8654-E9C61101D37B}" type="slidenum">
              <a:rPr lang="zh-CN" altLang="en-US" smtClean="0"/>
              <a:t>‹#›</a:t>
            </a:fld>
            <a:endParaRPr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265464" y="649499"/>
            <a:ext cx="7442642" cy="1013588"/>
          </a:xfrm>
          <a:prstGeom prst="rect">
            <a:avLst/>
          </a:prstGeom>
        </p:spPr>
        <p:txBody>
          <a:bodyPr anchor="ctr">
            <a:normAutofit/>
          </a:bodyPr>
          <a:lstStyle>
            <a:lvl1pPr algn="l">
              <a:defRPr sz="24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521936" y="509005"/>
            <a:ext cx="270000" cy="43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521936" y="946405"/>
            <a:ext cx="270000" cy="3688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066388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449419" y="1302278"/>
            <a:ext cx="8245162" cy="1427476"/>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4197993"/>
            <a:ext cx="1892460" cy="273844"/>
          </a:xfrm>
        </p:spPr>
        <p:txBody>
          <a:bodyPr/>
          <a:lstStyle/>
          <a:p>
            <a:fld id="{040F3706-2046-4FD8-9A62-C0B9CDEB21B2}" type="datetimeFigureOut">
              <a:rPr lang="zh-CN" altLang="en-US" smtClean="0"/>
              <a:t>2022/8/23</a:t>
            </a:fld>
            <a:endParaRPr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4194748"/>
            <a:ext cx="4939125" cy="273844"/>
          </a:xfrm>
        </p:spPr>
        <p:txBody>
          <a:bodyPr/>
          <a:lstStyle/>
          <a:p>
            <a:endParaRPr lang="zh-CN" altLang="en-US"/>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4197993"/>
            <a:ext cx="902453" cy="273844"/>
          </a:xfrm>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722375" y="1516901"/>
            <a:ext cx="7700400" cy="1036800"/>
          </a:xfrm>
        </p:spPr>
        <p:txBody>
          <a:bodyPr>
            <a:normAutofit/>
          </a:bodyPr>
          <a:lstStyle>
            <a:lvl1pPr>
              <a:defRPr sz="27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722375" y="2864291"/>
            <a:ext cx="7699248" cy="1005749"/>
          </a:xfrm>
        </p:spPr>
        <p:txBody>
          <a:bodyPr anchor="t">
            <a:normAutofit/>
          </a:bodyPr>
          <a:lstStyle>
            <a:lvl1pPr marL="0" indent="0" algn="l">
              <a:buNone/>
              <a:defRPr sz="1500" cap="none" baseline="0">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15888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1671004"/>
            <a:ext cx="4066793"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55979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1688171"/>
            <a:ext cx="3815306" cy="402004"/>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35896"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1688171"/>
            <a:ext cx="3815305" cy="415030"/>
          </a:xfrm>
        </p:spPr>
        <p:txBody>
          <a:bodyPr anchor="b">
            <a:noAutofit/>
          </a:bodyPr>
          <a:lstStyle>
            <a:lvl1pPr marL="0" indent="0">
              <a:buNone/>
              <a:defRPr sz="1650" b="0">
                <a:solidFill>
                  <a:srgbClr val="66087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283" y="2194541"/>
            <a:ext cx="4044825" cy="220124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89367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C3C4F0-4FDE-4925-8654-E9C61101D37B}" type="slidenum">
              <a:rPr lang="zh-CN" altLang="en-US" smtClean="0"/>
              <a:t>‹#›</a:t>
            </a:fld>
            <a:endParaRPr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425489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F3706-2046-4FD8-9A62-C0B9CDEB21B2}" type="datetimeFigureOut">
              <a:rPr lang="zh-CN" altLang="en-US" smtClean="0"/>
              <a:t>2022/8/23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149046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335862" y="3686107"/>
            <a:ext cx="289171" cy="774170"/>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3696572"/>
            <a:ext cx="7749976" cy="489861"/>
          </a:xfrm>
          <a:prstGeom prst="rect">
            <a:avLst/>
          </a:prstGeom>
        </p:spPr>
        <p:txBody>
          <a:bodyPr anchor="ctr">
            <a:normAutofit/>
          </a:bodyPr>
          <a:lstStyle>
            <a:lvl1pPr algn="l">
              <a:defRPr sz="18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4186432"/>
            <a:ext cx="7749976" cy="273845"/>
          </a:xfrm>
        </p:spPr>
        <p:txBody>
          <a:bodyPr anchor="ctr">
            <a:normAutofit/>
          </a:bodyPr>
          <a:lstStyle>
            <a:lvl1pPr marL="0" indent="0" algn="l">
              <a:buNone/>
              <a:defRPr sz="1200">
                <a:solidFill>
                  <a:srgbClr val="660874"/>
                </a:solidFill>
              </a:defRPr>
            </a:lvl1pPr>
            <a:lvl2pPr marL="342892" indent="0">
              <a:buNone/>
              <a:defRPr sz="825"/>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5642659" y="4566610"/>
            <a:ext cx="1892460" cy="273844"/>
          </a:xfrm>
        </p:spPr>
        <p:txBody>
          <a:bodyPr/>
          <a:lstStyle/>
          <a:p>
            <a:fld id="{040F3706-2046-4FD8-9A62-C0B9CDEB21B2}" type="datetimeFigureOut">
              <a:rPr lang="zh-CN" altLang="en-US" smtClean="0"/>
              <a:t>2022/8/23</a:t>
            </a:fld>
            <a:endParaRPr lang="zh-CN" altLang="en-US"/>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625033" y="4563366"/>
            <a:ext cx="4939125" cy="273844"/>
          </a:xfrm>
        </p:spPr>
        <p:txBody>
          <a:bodyPr/>
          <a:lstStyle/>
          <a:p>
            <a:endParaRPr lang="zh-CN" altLang="en-US"/>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7613620" y="4566610"/>
            <a:ext cx="902453" cy="273844"/>
          </a:xfrm>
        </p:spPr>
        <p:txBody>
          <a:bodyPr/>
          <a:lstStyle/>
          <a:p>
            <a:fld id="{60C3C4F0-4FDE-4925-8654-E9C61101D37B}" type="slidenum">
              <a:rPr lang="zh-CN" altLang="en-US" smtClean="0"/>
              <a:t>‹#›</a:t>
            </a:fld>
            <a:endParaRPr lang="zh-CN" altLang="en-US"/>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8245116" y="158909"/>
            <a:ext cx="798807" cy="798807"/>
          </a:xfrm>
          <a:prstGeom prst="rect">
            <a:avLst/>
          </a:prstGeom>
        </p:spPr>
      </p:pic>
    </p:spTree>
    <p:extLst>
      <p:ext uri="{BB962C8B-B14F-4D97-AF65-F5344CB8AC3E}">
        <p14:creationId xmlns:p14="http://schemas.microsoft.com/office/powerpoint/2010/main" val="255655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2022/8/23</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8245116" y="158909"/>
            <a:ext cx="798807" cy="798807"/>
          </a:xfrm>
          <a:prstGeom prst="rect">
            <a:avLst/>
          </a:prstGeom>
        </p:spPr>
      </p:pic>
    </p:spTree>
    <p:extLst>
      <p:ext uri="{BB962C8B-B14F-4D97-AF65-F5344CB8AC3E}">
        <p14:creationId xmlns:p14="http://schemas.microsoft.com/office/powerpoint/2010/main" val="6070135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440003" y="490968"/>
            <a:ext cx="62100" cy="672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445068"/>
            <a:ext cx="7891041" cy="7614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1752002"/>
            <a:ext cx="7891041" cy="2366171"/>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4197993"/>
            <a:ext cx="1892460" cy="273844"/>
          </a:xfrm>
          <a:prstGeom prst="rect">
            <a:avLst/>
          </a:prstGeom>
        </p:spPr>
        <p:txBody>
          <a:bodyPr vert="horz" lIns="91440" tIns="45720" rIns="91440" bIns="45720" rtlCol="0" anchor="ctr"/>
          <a:lstStyle>
            <a:lvl1pPr algn="r">
              <a:defRPr sz="675">
                <a:solidFill>
                  <a:schemeClr val="accent2"/>
                </a:solidFill>
              </a:defRPr>
            </a:lvl1pPr>
          </a:lstStyle>
          <a:p>
            <a:pPr>
              <a:defRPr/>
            </a:pPr>
            <a:fld id="{35035875-2383-40C2-A06B-72D8FBD114F6}" type="datetime1">
              <a:rPr lang="zh-CN" altLang="en-US" smtClean="0"/>
              <a:t>2022/8/23</a:t>
            </a:fld>
            <a:endParaRPr lang="en-US"/>
          </a:p>
        </p:txBody>
      </p:sp>
      <p:sp>
        <p:nvSpPr>
          <p:cNvPr id="5" name="Footer Placeholder 4"/>
          <p:cNvSpPr>
            <a:spLocks noGrp="1"/>
          </p:cNvSpPr>
          <p:nvPr>
            <p:ph type="ftr" sz="quarter" idx="3"/>
          </p:nvPr>
        </p:nvSpPr>
        <p:spPr>
          <a:xfrm>
            <a:off x="625033" y="4194748"/>
            <a:ext cx="4939125" cy="273844"/>
          </a:xfrm>
          <a:prstGeom prst="rect">
            <a:avLst/>
          </a:prstGeom>
        </p:spPr>
        <p:txBody>
          <a:bodyPr vert="horz" lIns="91440" tIns="45720" rIns="91440" bIns="45720" rtlCol="0" anchor="ctr"/>
          <a:lstStyle>
            <a:lvl1pPr algn="l">
              <a:defRPr sz="675" cap="all">
                <a:solidFill>
                  <a:schemeClr val="accent2"/>
                </a:solidFill>
              </a:defRPr>
            </a:lvl1pPr>
          </a:lstStyle>
          <a:p>
            <a:pPr>
              <a:defRPr/>
            </a:pPr>
            <a:endParaRPr lang="en-US"/>
          </a:p>
        </p:txBody>
      </p:sp>
      <p:sp>
        <p:nvSpPr>
          <p:cNvPr id="6" name="Slide Number Placeholder 5"/>
          <p:cNvSpPr>
            <a:spLocks noGrp="1"/>
          </p:cNvSpPr>
          <p:nvPr>
            <p:ph type="sldNum" sz="quarter" idx="4"/>
          </p:nvPr>
        </p:nvSpPr>
        <p:spPr>
          <a:xfrm>
            <a:off x="7613620" y="4197993"/>
            <a:ext cx="902453" cy="273844"/>
          </a:xfrm>
          <a:prstGeom prst="rect">
            <a:avLst/>
          </a:prstGeom>
        </p:spPr>
        <p:txBody>
          <a:bodyPr vert="horz" lIns="91440" tIns="45720" rIns="91440" bIns="45720" rtlCol="0" anchor="ctr"/>
          <a:lstStyle>
            <a:lvl1pPr algn="r">
              <a:defRPr sz="675">
                <a:solidFill>
                  <a:schemeClr val="accent2"/>
                </a:solidFill>
              </a:defRPr>
            </a:lvl1pPr>
          </a:lstStyle>
          <a:p>
            <a:pPr>
              <a:defRPr/>
            </a:pPr>
            <a:fld id="{2FA75D9C-792B-4CB4-8A3E-0FA03AACCBA1}"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8245116" y="158909"/>
            <a:ext cx="798807" cy="798807"/>
          </a:xfrm>
          <a:prstGeom prst="rect">
            <a:avLst/>
          </a:prstGeom>
        </p:spPr>
      </p:pic>
    </p:spTree>
    <p:extLst>
      <p:ext uri="{BB962C8B-B14F-4D97-AF65-F5344CB8AC3E}">
        <p14:creationId xmlns:p14="http://schemas.microsoft.com/office/powerpoint/2010/main" val="3650857521"/>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Lst>
  <p:hf hdr="0" ftr="0"/>
  <p:txStyles>
    <p:titleStyle>
      <a:lvl1pPr algn="l" defTabSz="342892" rtl="0" eaLnBrk="1" latinLnBrk="0" hangingPunct="1">
        <a:spcBef>
          <a:spcPct val="0"/>
        </a:spcBef>
        <a:buNone/>
        <a:defRPr sz="21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494"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88" indent="-229494"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4984" indent="-202495"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477"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70" indent="-17549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65"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959"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4954"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8" indent="-171446" algn="l" defTabSz="342892"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72.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74.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75.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77.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78.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79.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81.jpe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image" Target="../media/image13.jpeg"/><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83.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11.xml"/><Relationship Id="rId1" Type="http://schemas.openxmlformats.org/officeDocument/2006/relationships/slideLayout" Target="../slideLayouts/slideLayout14.xml"/><Relationship Id="rId4" Type="http://schemas.openxmlformats.org/officeDocument/2006/relationships/image" Target="../media/image85.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12.xml"/><Relationship Id="rId1" Type="http://schemas.openxmlformats.org/officeDocument/2006/relationships/slideLayout" Target="../slideLayouts/slideLayout14.xml"/><Relationship Id="rId4" Type="http://schemas.openxmlformats.org/officeDocument/2006/relationships/image" Target="../media/image86.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87.emf"/></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1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43.xml"/><Relationship Id="rId1" Type="http://schemas.openxmlformats.org/officeDocument/2006/relationships/slideLayout" Target="../slideLayouts/slideLayout14.xml"/><Relationship Id="rId4" Type="http://schemas.openxmlformats.org/officeDocument/2006/relationships/image" Target="../media/image94.emf"/></Relationships>
</file>

<file path=ppt/slides/_rels/slide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1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44.xml"/><Relationship Id="rId1" Type="http://schemas.openxmlformats.org/officeDocument/2006/relationships/slideLayout" Target="../slideLayouts/slideLayout19.xml"/><Relationship Id="rId4" Type="http://schemas.openxmlformats.org/officeDocument/2006/relationships/image" Target="../media/image9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5.emf"/></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66.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6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69.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424464" y="3286125"/>
            <a:ext cx="6400800" cy="500539"/>
          </a:xfrm>
          <a:solidFill>
            <a:schemeClr val="bg1">
              <a:alpha val="49000"/>
            </a:schemeClr>
          </a:solidFill>
        </p:spPr>
        <p:txBody>
          <a:bodyPr/>
          <a:lstStyle/>
          <a:p>
            <a:r>
              <a:rPr lang="en-US" altLang="zh-CN"/>
              <a:t>2022</a:t>
            </a:r>
            <a:r>
              <a:rPr lang="zh-CN" altLang="en-US"/>
              <a:t>年春</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第三章</a:t>
            </a:r>
            <a:r>
              <a:rPr lang="en-US" altLang="zh-CN" dirty="0">
                <a:latin typeface="黑体" panose="02010609060101010101" pitchFamily="49" charset="-122"/>
                <a:sym typeface="+mn-ea"/>
              </a:rPr>
              <a:t> </a:t>
            </a:r>
            <a:r>
              <a:rPr lang="zh-CN" altLang="en-US" dirty="0">
                <a:sym typeface="+mn-ea"/>
              </a:rPr>
              <a:t>云计算系统的使能技术</a:t>
            </a:r>
            <a:endParaRPr kumimoji="1" lang="zh-CN" altLang="en-US" b="1"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串行高级技术附件 </a:t>
            </a:r>
            <a:r>
              <a:rPr lang="en-US" altLang="zh-CN" dirty="0"/>
              <a:t>(</a:t>
            </a:r>
            <a:r>
              <a:rPr lang="en-US" dirty="0"/>
              <a:t>Serial Advanced Technology </a:t>
            </a:r>
            <a:r>
              <a:rPr lang="en-US" dirty="0" err="1"/>
              <a:t>Attachment，SATA</a:t>
            </a:r>
            <a:r>
              <a:rPr lang="en-US" dirty="0"/>
              <a:t>)</a:t>
            </a:r>
            <a:r>
              <a:rPr lang="zh-CN" altLang="en-US" dirty="0"/>
              <a:t>存储互连成本低廉，通常用于内部连接，提供的数据传输速度高达 </a:t>
            </a:r>
            <a:r>
              <a:rPr lang="en-US" altLang="zh-CN" dirty="0"/>
              <a:t>6 </a:t>
            </a:r>
            <a:r>
              <a:rPr lang="en-US" dirty="0"/>
              <a:t>Gb/s（</a:t>
            </a:r>
            <a:r>
              <a:rPr lang="zh-CN" altLang="en-US" dirty="0"/>
              <a:t>标准 </a:t>
            </a:r>
            <a:r>
              <a:rPr lang="en-US" altLang="zh-CN" dirty="0"/>
              <a:t>3.0</a:t>
            </a:r>
            <a:r>
              <a:rPr lang="zh-CN" altLang="en-US" dirty="0"/>
              <a:t>）。</a:t>
            </a:r>
          </a:p>
          <a:p>
            <a:r>
              <a:rPr lang="zh-CN" altLang="en-US" dirty="0"/>
              <a:t>小型计算机系统接口 </a:t>
            </a:r>
            <a:r>
              <a:rPr lang="en-US" altLang="zh-CN" dirty="0"/>
              <a:t>(</a:t>
            </a:r>
            <a:r>
              <a:rPr lang="en-US" dirty="0"/>
              <a:t>Small Computer System </a:t>
            </a:r>
            <a:r>
              <a:rPr lang="en-US" dirty="0" err="1"/>
              <a:t>Interface，SCSI</a:t>
            </a:r>
            <a:r>
              <a:rPr lang="en-US" dirty="0"/>
              <a:t>)</a:t>
            </a:r>
            <a:r>
              <a:rPr lang="zh-CN" altLang="en-US" dirty="0"/>
              <a:t>是连接主机与外围设备的并行接口标准，用于计算机主机与硬盘、打印机等外设的连接，也可用于与其他计算机和局域网的连接，一条总线上最多支持 </a:t>
            </a:r>
            <a:r>
              <a:rPr lang="en-US" altLang="zh-CN" dirty="0"/>
              <a:t>16 </a:t>
            </a:r>
            <a:r>
              <a:rPr lang="zh-CN" altLang="en-US" dirty="0"/>
              <a:t>个设备。串行连接</a:t>
            </a:r>
            <a:r>
              <a:rPr lang="en-US" dirty="0"/>
              <a:t>SCSI (Serial SCSI，SAS)</a:t>
            </a:r>
            <a:r>
              <a:rPr lang="zh-CN" altLang="en-US" dirty="0"/>
              <a:t>现已逐步取代并行</a:t>
            </a:r>
            <a:r>
              <a:rPr lang="en-US" dirty="0"/>
              <a:t>SCSI，</a:t>
            </a:r>
            <a:r>
              <a:rPr lang="zh-CN" altLang="en-US" dirty="0"/>
              <a:t>支持的最大数据传输速度为 </a:t>
            </a:r>
            <a:r>
              <a:rPr lang="en-US" altLang="zh-CN" dirty="0"/>
              <a:t>6 </a:t>
            </a:r>
            <a:r>
              <a:rPr lang="en-US" dirty="0"/>
              <a:t>Gb/s (SAS 2.0)</a:t>
            </a:r>
          </a:p>
          <a:p>
            <a:endParaRPr lang="en-US" dirty="0"/>
          </a:p>
        </p:txBody>
      </p:sp>
      <p:sp>
        <p:nvSpPr>
          <p:cNvPr id="2" name="标题 1"/>
          <p:cNvSpPr>
            <a:spLocks noGrp="1"/>
          </p:cNvSpPr>
          <p:nvPr>
            <p:ph type="title"/>
          </p:nvPr>
        </p:nvSpPr>
        <p:spPr/>
        <p:txBody>
          <a:bodyPr/>
          <a:lstStyle/>
          <a:p>
            <a:r>
              <a:rPr lang="zh-CN" altLang="en-US" dirty="0"/>
              <a:t>（</a:t>
            </a:r>
            <a:r>
              <a:rPr lang="en-US" altLang="zh-CN" dirty="0"/>
              <a:t>2</a:t>
            </a:r>
            <a:r>
              <a:rPr lang="zh-CN" altLang="en-US" dirty="0"/>
              <a:t>）常用存储接口协议</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2400" dirty="0"/>
              <a:t>商业应用解决方案：</a:t>
            </a:r>
            <a:r>
              <a:rPr lang="en-US" altLang="zh-CN" sz="2400" dirty="0" err="1"/>
              <a:t>Hbase</a:t>
            </a:r>
            <a:endParaRPr lang="en-US" altLang="zh-CN" sz="2400" dirty="0"/>
          </a:p>
          <a:p>
            <a:r>
              <a:rPr lang="zh-CN" altLang="en-US" sz="2400" dirty="0"/>
              <a:t>动机：</a:t>
            </a:r>
            <a:r>
              <a:rPr lang="zh-CN" altLang="zh-CN" sz="2400" dirty="0"/>
              <a:t>建立在</a:t>
            </a:r>
            <a:r>
              <a:rPr lang="en-US" altLang="zh-CN" sz="2400" dirty="0"/>
              <a:t>HDFS</a:t>
            </a:r>
            <a:r>
              <a:rPr lang="zh-CN" altLang="zh-CN" sz="2400" dirty="0"/>
              <a:t>之上，提供高可靠性、高性能、可伸缩和实时读写的分布式列存储的开源数据库系统。</a:t>
            </a:r>
            <a:endParaRPr lang="en-US" altLang="zh-CN" sz="2400" dirty="0"/>
          </a:p>
          <a:p>
            <a:r>
              <a:rPr lang="zh-CN" altLang="en-US" sz="2400" dirty="0"/>
              <a:t>依托于</a:t>
            </a:r>
            <a:r>
              <a:rPr lang="en-US" altLang="zh-CN" sz="2400" dirty="0" err="1"/>
              <a:t>Hadoop</a:t>
            </a:r>
            <a:r>
              <a:rPr lang="zh-CN" altLang="en-US" sz="2400" dirty="0"/>
              <a:t>：</a:t>
            </a:r>
          </a:p>
        </p:txBody>
      </p:sp>
      <p:sp>
        <p:nvSpPr>
          <p:cNvPr id="2" name="标题 1"/>
          <p:cNvSpPr>
            <a:spLocks noGrp="1"/>
          </p:cNvSpPr>
          <p:nvPr>
            <p:ph type="title"/>
          </p:nvPr>
        </p:nvSpPr>
        <p:spPr/>
        <p:txBody>
          <a:bodyPr/>
          <a:lstStyle/>
          <a:p>
            <a:r>
              <a:rPr lang="zh-CN" altLang="en-US"/>
              <a:t>分布式数据库</a:t>
            </a:r>
            <a:endParaRPr lang="zh-CN" altLang="en-US" dirty="0"/>
          </a:p>
        </p:txBody>
      </p:sp>
      <p:sp>
        <p:nvSpPr>
          <p:cNvPr id="28365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83649" name="Object 1"/>
          <p:cNvGraphicFramePr>
            <a:graphicFrameLocks noChangeAspect="1"/>
          </p:cNvGraphicFramePr>
          <p:nvPr/>
        </p:nvGraphicFramePr>
        <p:xfrm>
          <a:off x="3312160" y="2872740"/>
          <a:ext cx="4074160" cy="2114242"/>
        </p:xfrm>
        <a:graphic>
          <a:graphicData uri="http://schemas.openxmlformats.org/presentationml/2006/ole">
            <mc:AlternateContent xmlns:mc="http://schemas.openxmlformats.org/markup-compatibility/2006">
              <mc:Choice xmlns:v="urn:schemas-microsoft-com:vml" Requires="v">
                <p:oleObj name="Visio" r:id="rId3" imgW="2473325" imgH="1711325" progId="">
                  <p:embed/>
                </p:oleObj>
              </mc:Choice>
              <mc:Fallback>
                <p:oleObj name="Visio" r:id="rId3" imgW="2473325" imgH="1711325" progId="">
                  <p:embed/>
                  <p:pic>
                    <p:nvPicPr>
                      <p:cNvPr id="28364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160" y="2872740"/>
                        <a:ext cx="4074160" cy="2114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400" dirty="0"/>
              <a:t>商业应用解决方案：</a:t>
            </a:r>
            <a:r>
              <a:rPr lang="en-US" altLang="zh-CN" sz="2400" dirty="0" err="1"/>
              <a:t>Hbase</a:t>
            </a:r>
            <a:endParaRPr lang="en-US" altLang="zh-CN" sz="1600" dirty="0"/>
          </a:p>
          <a:p>
            <a:r>
              <a:rPr lang="zh-CN" altLang="en-US" sz="2400" dirty="0"/>
              <a:t>架构：</a:t>
            </a:r>
            <a:r>
              <a:rPr lang="en-US" altLang="zh-CN" sz="2400" dirty="0"/>
              <a:t> </a:t>
            </a:r>
            <a:r>
              <a:rPr lang="en-US" altLang="zh-CN" sz="2400" dirty="0" err="1"/>
              <a:t>HRegion</a:t>
            </a:r>
            <a:r>
              <a:rPr lang="zh-CN" altLang="zh-CN" sz="2400" dirty="0"/>
              <a:t>服务器</a:t>
            </a:r>
            <a:r>
              <a:rPr lang="en-US" altLang="zh-CN" sz="2400" dirty="0"/>
              <a:t>, </a:t>
            </a:r>
            <a:r>
              <a:rPr lang="en-US" altLang="zh-CN" sz="2400" dirty="0" err="1"/>
              <a:t>HMaster</a:t>
            </a:r>
            <a:r>
              <a:rPr lang="zh-CN" altLang="zh-CN" sz="2400" dirty="0"/>
              <a:t>服务器</a:t>
            </a:r>
            <a:r>
              <a:rPr lang="en-US" altLang="zh-CN" sz="2400" dirty="0"/>
              <a:t>, Zookeeper</a:t>
            </a:r>
            <a:endParaRPr lang="zh-CN" altLang="zh-CN" sz="2400" dirty="0"/>
          </a:p>
          <a:p>
            <a:endParaRPr lang="zh-CN" altLang="en-US" sz="2400" dirty="0"/>
          </a:p>
        </p:txBody>
      </p:sp>
      <p:sp>
        <p:nvSpPr>
          <p:cNvPr id="2" name="标题 1"/>
          <p:cNvSpPr>
            <a:spLocks noGrp="1"/>
          </p:cNvSpPr>
          <p:nvPr>
            <p:ph type="title"/>
          </p:nvPr>
        </p:nvSpPr>
        <p:spPr/>
        <p:txBody>
          <a:bodyPr/>
          <a:lstStyle/>
          <a:p>
            <a:r>
              <a:rPr lang="zh-CN" altLang="en-US"/>
              <a:t>分布式数据库</a:t>
            </a:r>
            <a:endParaRPr lang="zh-CN" altLang="en-US" dirty="0"/>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6858000" y="2347966"/>
            <a:ext cx="2103120" cy="1323439"/>
          </a:xfrm>
          <a:prstGeom prst="rect">
            <a:avLst/>
          </a:prstGeom>
        </p:spPr>
        <p:txBody>
          <a:bodyPr wrap="square">
            <a:spAutoFit/>
          </a:bodyPr>
          <a:lstStyle/>
          <a:p>
            <a:r>
              <a:rPr lang="en-US" altLang="zh-CN" sz="2000" dirty="0" err="1"/>
              <a:t>HRegion</a:t>
            </a:r>
            <a:r>
              <a:rPr lang="zh-CN" altLang="zh-CN" sz="2000" dirty="0"/>
              <a:t>服务器</a:t>
            </a:r>
            <a:r>
              <a:rPr lang="en-US" altLang="zh-CN" sz="2000" dirty="0"/>
              <a:t>:</a:t>
            </a:r>
          </a:p>
          <a:p>
            <a:r>
              <a:rPr lang="zh-CN" altLang="zh-CN" sz="2000" dirty="0"/>
              <a:t>负责数据的读写，与客户端进行对话</a:t>
            </a:r>
            <a:endParaRPr lang="zh-CN" altLang="en-US" sz="2000" dirty="0"/>
          </a:p>
        </p:txBody>
      </p:sp>
      <p:sp>
        <p:nvSpPr>
          <p:cNvPr id="253956"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53955" name="Object 3"/>
          <p:cNvGraphicFramePr>
            <a:graphicFrameLocks noChangeAspect="1"/>
          </p:cNvGraphicFramePr>
          <p:nvPr/>
        </p:nvGraphicFramePr>
        <p:xfrm>
          <a:off x="426720" y="2263140"/>
          <a:ext cx="6469418" cy="2240280"/>
        </p:xfrm>
        <a:graphic>
          <a:graphicData uri="http://schemas.openxmlformats.org/presentationml/2006/ole">
            <mc:AlternateContent xmlns:mc="http://schemas.openxmlformats.org/markup-compatibility/2006">
              <mc:Choice xmlns:v="urn:schemas-microsoft-com:vml" Requires="v">
                <p:oleObj name="Visio" r:id="rId3" imgW="8077200" imgH="3718560" progId="">
                  <p:embed/>
                </p:oleObj>
              </mc:Choice>
              <mc:Fallback>
                <p:oleObj name="Visio" r:id="rId3" imgW="8077200" imgH="3718560" progId="">
                  <p:embed/>
                  <p:pic>
                    <p:nvPicPr>
                      <p:cNvPr id="2539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 y="2263140"/>
                        <a:ext cx="6469418" cy="224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400" dirty="0"/>
              <a:t>商业应用解决方案：</a:t>
            </a:r>
            <a:r>
              <a:rPr lang="en-US" altLang="zh-CN" sz="2400" dirty="0" err="1"/>
              <a:t>Hbase</a:t>
            </a:r>
            <a:endParaRPr lang="en-US" altLang="zh-CN" sz="1600" dirty="0"/>
          </a:p>
          <a:p>
            <a:r>
              <a:rPr lang="zh-CN" altLang="en-US" sz="2400" dirty="0"/>
              <a:t>架构：</a:t>
            </a:r>
            <a:r>
              <a:rPr lang="en-US" altLang="zh-CN" sz="2400" dirty="0"/>
              <a:t> </a:t>
            </a:r>
            <a:r>
              <a:rPr lang="en-US" altLang="zh-CN" sz="2400" dirty="0" err="1"/>
              <a:t>HRegion</a:t>
            </a:r>
            <a:r>
              <a:rPr lang="zh-CN" altLang="zh-CN" sz="2400" dirty="0"/>
              <a:t>服务器</a:t>
            </a:r>
            <a:r>
              <a:rPr lang="en-US" altLang="zh-CN" sz="2400" dirty="0"/>
              <a:t>, </a:t>
            </a:r>
            <a:r>
              <a:rPr lang="en-US" altLang="zh-CN" sz="2400" dirty="0" err="1"/>
              <a:t>HMaster</a:t>
            </a:r>
            <a:r>
              <a:rPr lang="zh-CN" altLang="zh-CN" sz="2400" dirty="0"/>
              <a:t>服务器</a:t>
            </a:r>
            <a:r>
              <a:rPr lang="en-US" altLang="zh-CN" sz="2400" dirty="0"/>
              <a:t>, Zookeeper</a:t>
            </a:r>
            <a:endParaRPr lang="zh-CN" altLang="zh-CN" sz="2400" dirty="0"/>
          </a:p>
          <a:p>
            <a:endParaRPr lang="zh-CN" altLang="en-US" sz="2400" dirty="0"/>
          </a:p>
        </p:txBody>
      </p:sp>
      <p:sp>
        <p:nvSpPr>
          <p:cNvPr id="2" name="标题 1"/>
          <p:cNvSpPr>
            <a:spLocks noGrp="1"/>
          </p:cNvSpPr>
          <p:nvPr>
            <p:ph type="title"/>
          </p:nvPr>
        </p:nvSpPr>
        <p:spPr/>
        <p:txBody>
          <a:bodyPr/>
          <a:lstStyle/>
          <a:p>
            <a:r>
              <a:rPr lang="zh-CN" altLang="en-US"/>
              <a:t>分布式数据库</a:t>
            </a:r>
            <a:endParaRPr lang="zh-CN" altLang="en-US" dirty="0"/>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6858000" y="2347966"/>
            <a:ext cx="1981200" cy="1323439"/>
          </a:xfrm>
          <a:prstGeom prst="rect">
            <a:avLst/>
          </a:prstGeom>
        </p:spPr>
        <p:txBody>
          <a:bodyPr wrap="square">
            <a:spAutoFit/>
          </a:bodyPr>
          <a:lstStyle/>
          <a:p>
            <a:r>
              <a:rPr lang="en-US" altLang="zh-CN" sz="2000" dirty="0" err="1"/>
              <a:t>HMaster</a:t>
            </a:r>
            <a:r>
              <a:rPr lang="zh-CN" altLang="en-US" sz="2000" dirty="0"/>
              <a:t>服务器</a:t>
            </a:r>
            <a:r>
              <a:rPr lang="en-US" altLang="zh-CN" sz="2000" dirty="0"/>
              <a:t>:</a:t>
            </a:r>
            <a:r>
              <a:rPr lang="zh-CN" altLang="en-US" sz="2000" dirty="0"/>
              <a:t>分配</a:t>
            </a:r>
            <a:r>
              <a:rPr lang="en-US" altLang="zh-CN" sz="2000" dirty="0"/>
              <a:t>Region</a:t>
            </a:r>
            <a:r>
              <a:rPr lang="zh-CN" altLang="en-US" sz="2000" dirty="0"/>
              <a:t>，创建表，删除表等操作</a:t>
            </a:r>
          </a:p>
        </p:txBody>
      </p:sp>
      <p:sp>
        <p:nvSpPr>
          <p:cNvPr id="253956"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53955" name="Object 3"/>
          <p:cNvGraphicFramePr>
            <a:graphicFrameLocks noChangeAspect="1"/>
          </p:cNvGraphicFramePr>
          <p:nvPr/>
        </p:nvGraphicFramePr>
        <p:xfrm>
          <a:off x="426720" y="2263140"/>
          <a:ext cx="6469418" cy="2240280"/>
        </p:xfrm>
        <a:graphic>
          <a:graphicData uri="http://schemas.openxmlformats.org/presentationml/2006/ole">
            <mc:AlternateContent xmlns:mc="http://schemas.openxmlformats.org/markup-compatibility/2006">
              <mc:Choice xmlns:v="urn:schemas-microsoft-com:vml" Requires="v">
                <p:oleObj name="Visio" r:id="rId3" imgW="8077200" imgH="3718560" progId="">
                  <p:embed/>
                </p:oleObj>
              </mc:Choice>
              <mc:Fallback>
                <p:oleObj name="Visio" r:id="rId3" imgW="8077200" imgH="3718560" progId="">
                  <p:embed/>
                  <p:pic>
                    <p:nvPicPr>
                      <p:cNvPr id="2539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 y="2263140"/>
                        <a:ext cx="6469418" cy="224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400" dirty="0"/>
              <a:t>商业应用解决方案：</a:t>
            </a:r>
            <a:r>
              <a:rPr lang="en-US" altLang="zh-CN" sz="2400" dirty="0" err="1"/>
              <a:t>Hbase</a:t>
            </a:r>
            <a:endParaRPr lang="en-US" altLang="zh-CN" sz="1600" dirty="0"/>
          </a:p>
          <a:p>
            <a:r>
              <a:rPr lang="zh-CN" altLang="en-US" sz="2400" dirty="0"/>
              <a:t>架构：</a:t>
            </a:r>
            <a:r>
              <a:rPr lang="en-US" altLang="zh-CN" sz="2400" dirty="0"/>
              <a:t> </a:t>
            </a:r>
            <a:r>
              <a:rPr lang="en-US" altLang="zh-CN" sz="2400" dirty="0" err="1"/>
              <a:t>HRegion</a:t>
            </a:r>
            <a:r>
              <a:rPr lang="zh-CN" altLang="zh-CN" sz="2400" dirty="0"/>
              <a:t>服务器</a:t>
            </a:r>
            <a:r>
              <a:rPr lang="en-US" altLang="zh-CN" sz="2400" dirty="0"/>
              <a:t>, </a:t>
            </a:r>
            <a:r>
              <a:rPr lang="en-US" altLang="zh-CN" sz="2400" dirty="0" err="1"/>
              <a:t>HMaster</a:t>
            </a:r>
            <a:r>
              <a:rPr lang="zh-CN" altLang="zh-CN" sz="2400" dirty="0"/>
              <a:t>服务器</a:t>
            </a:r>
            <a:r>
              <a:rPr lang="en-US" altLang="zh-CN" sz="2400" dirty="0"/>
              <a:t>, Zookeeper</a:t>
            </a:r>
            <a:endParaRPr lang="zh-CN" altLang="zh-CN" sz="2400" dirty="0"/>
          </a:p>
          <a:p>
            <a:endParaRPr lang="zh-CN" altLang="en-US" sz="2400" dirty="0"/>
          </a:p>
        </p:txBody>
      </p:sp>
      <p:sp>
        <p:nvSpPr>
          <p:cNvPr id="2" name="标题 1"/>
          <p:cNvSpPr>
            <a:spLocks noGrp="1"/>
          </p:cNvSpPr>
          <p:nvPr>
            <p:ph type="title"/>
          </p:nvPr>
        </p:nvSpPr>
        <p:spPr/>
        <p:txBody>
          <a:bodyPr/>
          <a:lstStyle/>
          <a:p>
            <a:r>
              <a:rPr lang="zh-CN" altLang="en-US"/>
              <a:t>分布式数据库</a:t>
            </a:r>
            <a:endParaRPr lang="zh-CN" altLang="en-US" dirty="0"/>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6858000" y="2347966"/>
            <a:ext cx="2286000" cy="2585323"/>
          </a:xfrm>
          <a:prstGeom prst="rect">
            <a:avLst/>
          </a:prstGeom>
        </p:spPr>
        <p:txBody>
          <a:bodyPr wrap="square">
            <a:spAutoFit/>
          </a:bodyPr>
          <a:lstStyle/>
          <a:p>
            <a:r>
              <a:rPr lang="en-US" altLang="zh-CN" dirty="0" err="1"/>
              <a:t>ZooKeeper</a:t>
            </a:r>
            <a:r>
              <a:rPr lang="zh-CN" altLang="zh-CN" dirty="0"/>
              <a:t>是一个分布式的，开放源码的分布式应用程序协调服务，为分布式应用提供一致性服务的软件，提供的功能包括：配置维护、域名服务、分布式同步、组服务等</a:t>
            </a:r>
            <a:endParaRPr lang="zh-CN" altLang="en-US" dirty="0"/>
          </a:p>
        </p:txBody>
      </p:sp>
      <p:sp>
        <p:nvSpPr>
          <p:cNvPr id="253956"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53955" name="Object 3"/>
          <p:cNvGraphicFramePr>
            <a:graphicFrameLocks noChangeAspect="1"/>
          </p:cNvGraphicFramePr>
          <p:nvPr/>
        </p:nvGraphicFramePr>
        <p:xfrm>
          <a:off x="426720" y="2263140"/>
          <a:ext cx="6469418" cy="2240280"/>
        </p:xfrm>
        <a:graphic>
          <a:graphicData uri="http://schemas.openxmlformats.org/presentationml/2006/ole">
            <mc:AlternateContent xmlns:mc="http://schemas.openxmlformats.org/markup-compatibility/2006">
              <mc:Choice xmlns:v="urn:schemas-microsoft-com:vml" Requires="v">
                <p:oleObj name="Visio" r:id="rId3" imgW="8077200" imgH="3718560" progId="">
                  <p:embed/>
                </p:oleObj>
              </mc:Choice>
              <mc:Fallback>
                <p:oleObj name="Visio" r:id="rId3" imgW="8077200" imgH="3718560" progId="">
                  <p:embed/>
                  <p:pic>
                    <p:nvPicPr>
                      <p:cNvPr id="2539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 y="2263140"/>
                        <a:ext cx="6469418" cy="224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060"/>
            <a:ext cx="8152130" cy="3591560"/>
          </a:xfrm>
        </p:spPr>
        <p:txBody>
          <a:bodyPr>
            <a:normAutofit fontScale="97500"/>
          </a:bodyPr>
          <a:lstStyle/>
          <a:p>
            <a:pPr latinLnBrk="0">
              <a:lnSpc>
                <a:spcPct val="150000"/>
              </a:lnSpc>
              <a:spcBef>
                <a:spcPts val="0"/>
              </a:spcBef>
              <a:buNone/>
            </a:pPr>
            <a:r>
              <a:rPr lang="zh-CN" altLang="en-US" dirty="0"/>
              <a:t>场景回顾：</a:t>
            </a:r>
            <a:endParaRPr lang="en-US" altLang="zh-CN" dirty="0"/>
          </a:p>
          <a:p>
            <a:pPr latinLnBrk="0">
              <a:lnSpc>
                <a:spcPct val="150000"/>
              </a:lnSpc>
              <a:spcBef>
                <a:spcPts val="0"/>
              </a:spcBef>
              <a:buNone/>
            </a:pPr>
            <a:r>
              <a:rPr lang="en-US" altLang="zh-CN" dirty="0"/>
              <a:t>            </a:t>
            </a:r>
            <a:r>
              <a:rPr lang="zh-CN" altLang="zh-CN" dirty="0"/>
              <a:t>针对本小节开始提到的电商</a:t>
            </a:r>
            <a:r>
              <a:rPr lang="zh-CN" altLang="en-US" dirty="0"/>
              <a:t>交易</a:t>
            </a:r>
            <a:r>
              <a:rPr lang="zh-CN" altLang="zh-CN" dirty="0"/>
              <a:t>快照存储的案例，有电商厂商设计了一个分布式数据库系统存储引擎，包括非持久化和持久化两个部分。</a:t>
            </a:r>
            <a:endParaRPr lang="en-US" altLang="zh-CN" dirty="0"/>
          </a:p>
          <a:p>
            <a:pPr latinLnBrk="0">
              <a:lnSpc>
                <a:spcPct val="150000"/>
              </a:lnSpc>
              <a:spcBef>
                <a:spcPts val="0"/>
              </a:spcBef>
              <a:buNone/>
            </a:pPr>
            <a:r>
              <a:rPr lang="en-US" altLang="zh-CN" dirty="0"/>
              <a:t>            </a:t>
            </a:r>
            <a:r>
              <a:rPr lang="zh-CN" altLang="zh-CN" dirty="0"/>
              <a:t>其中非持久化部分是一个基于内存的分布式缓存数据库系统，持久化部分一个基于磁盘的分布式文件系统。</a:t>
            </a:r>
            <a:endParaRPr lang="en-US" altLang="zh-CN" dirty="0"/>
          </a:p>
          <a:p>
            <a:pPr latinLnBrk="0">
              <a:lnSpc>
                <a:spcPct val="150000"/>
              </a:lnSpc>
              <a:spcBef>
                <a:spcPts val="0"/>
              </a:spcBef>
              <a:buNone/>
            </a:pPr>
            <a:r>
              <a:rPr lang="en-US" altLang="zh-CN" dirty="0"/>
              <a:t>            </a:t>
            </a:r>
            <a:r>
              <a:rPr lang="zh-CN" altLang="zh-CN" dirty="0"/>
              <a:t>于是，该系统可以将快照的一个备份放在非持久化分布式数据库系统以保证数据的高速并行读取，另一个备份放在持久化的分布式文件系统里以保证数据的高可靠性</a:t>
            </a:r>
            <a:endParaRPr lang="en-US" altLang="zh-CN" sz="2400" dirty="0"/>
          </a:p>
        </p:txBody>
      </p:sp>
      <p:sp>
        <p:nvSpPr>
          <p:cNvPr id="2" name="标题 1"/>
          <p:cNvSpPr>
            <a:spLocks noGrp="1"/>
          </p:cNvSpPr>
          <p:nvPr>
            <p:ph type="title"/>
          </p:nvPr>
        </p:nvSpPr>
        <p:spPr/>
        <p:txBody>
          <a:bodyPr/>
          <a:lstStyle/>
          <a:p>
            <a:r>
              <a:rPr lang="zh-CN" altLang="en-US" dirty="0"/>
              <a:t>分布式数据库</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3.3</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3.3.1 计算虚拟化</a:t>
            </a:r>
          </a:p>
          <a:p>
            <a:pPr marL="0" lvl="0" algn="l">
              <a:buNone/>
            </a:pPr>
            <a:r>
              <a:rPr lang="en-US" altLang="zh-CN" sz="2400" dirty="0">
                <a:sym typeface="+mn-ea"/>
              </a:rPr>
              <a:t>3.3.2 存储虚拟化</a:t>
            </a:r>
          </a:p>
          <a:p>
            <a:pPr marL="0" lvl="0" algn="l">
              <a:buNone/>
            </a:pPr>
            <a:r>
              <a:rPr lang="en-US" altLang="zh-CN" sz="2400" dirty="0">
                <a:sym typeface="+mn-ea"/>
              </a:rPr>
              <a:t>3.3.3 网络虚拟化</a:t>
            </a:r>
          </a:p>
          <a:p>
            <a:pPr marL="0" lvl="0" algn="l">
              <a:buNone/>
            </a:pPr>
            <a:r>
              <a:rPr lang="en-US" altLang="zh-CN" sz="2400" dirty="0">
                <a:sym typeface="+mn-ea"/>
              </a:rPr>
              <a:t>3.3.4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05658"/>
            <a:ext cx="7886700" cy="3327064"/>
          </a:xfrm>
        </p:spPr>
        <p:txBody>
          <a:bodyPr/>
          <a:lstStyle/>
          <a:p>
            <a:r>
              <a:rPr lang="zh-CN" altLang="en-US" sz="2800" dirty="0"/>
              <a:t>概念：</a:t>
            </a:r>
            <a:r>
              <a:rPr lang="zh-CN" altLang="zh-CN" sz="1800" dirty="0"/>
              <a:t>虚拟化，是指将一台计算机虚拟为多台逻辑计算机</a:t>
            </a:r>
            <a:r>
              <a:rPr lang="zh-CN" altLang="en-US" sz="1800" dirty="0"/>
              <a:t>，</a:t>
            </a:r>
            <a:r>
              <a:rPr lang="zh-CN" altLang="zh-CN" sz="1800" dirty="0"/>
              <a:t>每个逻辑计算机可相互独立运行而互不影响，从而显著提高计算机的工作效率。</a:t>
            </a:r>
            <a:endParaRPr lang="en-US" altLang="zh-CN" sz="2800" dirty="0"/>
          </a:p>
          <a:p>
            <a:r>
              <a:rPr lang="zh-CN" altLang="en-US" sz="2800" dirty="0"/>
              <a:t>历史：</a:t>
            </a:r>
            <a:endParaRPr lang="en-US" altLang="zh-CN" sz="2800" dirty="0"/>
          </a:p>
          <a:p>
            <a:pPr>
              <a:buNone/>
            </a:pPr>
            <a:endParaRPr lang="en-US" altLang="zh-CN" sz="1800" dirty="0"/>
          </a:p>
          <a:p>
            <a:endParaRPr lang="en-US" altLang="zh-CN" sz="2800" dirty="0"/>
          </a:p>
        </p:txBody>
      </p:sp>
      <p:sp>
        <p:nvSpPr>
          <p:cNvPr id="2" name="标题 1"/>
          <p:cNvSpPr>
            <a:spLocks noGrp="1"/>
          </p:cNvSpPr>
          <p:nvPr>
            <p:ph type="title"/>
          </p:nvPr>
        </p:nvSpPr>
        <p:spPr/>
        <p:txBody>
          <a:bodyPr/>
          <a:lstStyle/>
          <a:p>
            <a:r>
              <a:rPr lang="zh-CN" altLang="en-US" dirty="0"/>
              <a:t>虚拟化技术</a:t>
            </a:r>
          </a:p>
        </p:txBody>
      </p:sp>
      <p:sp>
        <p:nvSpPr>
          <p:cNvPr id="22" name="任意多边形 21"/>
          <p:cNvSpPr/>
          <p:nvPr/>
        </p:nvSpPr>
        <p:spPr>
          <a:xfrm>
            <a:off x="422393" y="2443766"/>
            <a:ext cx="6310649" cy="2125015"/>
          </a:xfrm>
          <a:custGeom>
            <a:avLst/>
            <a:gdLst>
              <a:gd name="connsiteX0" fmla="*/ 0 w 6600825"/>
              <a:gd name="connsiteY0" fmla="*/ 5133975 h 5133975"/>
              <a:gd name="connsiteX1" fmla="*/ 4191000 w 6600825"/>
              <a:gd name="connsiteY1" fmla="*/ 3657600 h 5133975"/>
              <a:gd name="connsiteX2" fmla="*/ 6600825 w 6600825"/>
              <a:gd name="connsiteY2" fmla="*/ 0 h 5133975"/>
              <a:gd name="connsiteX3" fmla="*/ 6600825 w 6600825"/>
              <a:gd name="connsiteY3" fmla="*/ 0 h 5133975"/>
              <a:gd name="connsiteX4" fmla="*/ 6600825 w 6600825"/>
              <a:gd name="connsiteY4" fmla="*/ 0 h 5133975"/>
              <a:gd name="connsiteX5" fmla="*/ 6600825 w 6600825"/>
              <a:gd name="connsiteY5" fmla="*/ 0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0825" h="5133975">
                <a:moveTo>
                  <a:pt x="0" y="5133975"/>
                </a:moveTo>
                <a:cubicBezTo>
                  <a:pt x="1545431" y="4823618"/>
                  <a:pt x="3090863" y="4513262"/>
                  <a:pt x="4191000" y="3657600"/>
                </a:cubicBezTo>
                <a:cubicBezTo>
                  <a:pt x="5291138" y="2801937"/>
                  <a:pt x="6600825" y="0"/>
                  <a:pt x="6600825" y="0"/>
                </a:cubicBezTo>
                <a:lnTo>
                  <a:pt x="6600825" y="0"/>
                </a:lnTo>
                <a:lnTo>
                  <a:pt x="6600825" y="0"/>
                </a:lnTo>
                <a:lnTo>
                  <a:pt x="6600825" y="0"/>
                </a:lnTo>
              </a:path>
            </a:pathLst>
          </a:custGeom>
          <a:noFill/>
          <a:ln w="136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23" name="矩形 60"/>
          <p:cNvSpPr>
            <a:spLocks noChangeArrowheads="1"/>
          </p:cNvSpPr>
          <p:nvPr/>
        </p:nvSpPr>
        <p:spPr bwMode="auto">
          <a:xfrm>
            <a:off x="995512" y="4658752"/>
            <a:ext cx="761378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just" defTabSz="533400" eaLnBrk="1" hangingPunct="1">
              <a:lnSpc>
                <a:spcPct val="90000"/>
              </a:lnSpc>
              <a:spcAft>
                <a:spcPct val="15000"/>
              </a:spcAft>
            </a:pPr>
            <a:r>
              <a:rPr lang="en-US" altLang="zh-CN" sz="1600" dirty="0">
                <a:solidFill>
                  <a:srgbClr val="00B050"/>
                </a:solidFill>
              </a:rPr>
              <a:t>IBM</a:t>
            </a:r>
            <a:r>
              <a:rPr lang="zh-CN" altLang="zh-CN" sz="1600" dirty="0">
                <a:solidFill>
                  <a:srgbClr val="00B050"/>
                </a:solidFill>
              </a:rPr>
              <a:t>公司发明了操作系统虚拟机技术，使其能在一台主机上运行多个操作系统，从而让用户尽可能地充分利用昂贵的大型机资源</a:t>
            </a:r>
            <a:endParaRPr lang="en-US" altLang="zh-CN" sz="1600" b="1" dirty="0">
              <a:solidFill>
                <a:srgbClr val="00B050"/>
              </a:solidFill>
              <a:latin typeface="Calibri" panose="020F0502020204030204" pitchFamily="34" charset="0"/>
              <a:ea typeface="等线" panose="02010600030101010101" pitchFamily="2" charset="-122"/>
            </a:endParaRPr>
          </a:p>
        </p:txBody>
      </p:sp>
      <p:sp>
        <p:nvSpPr>
          <p:cNvPr id="24" name="椭圆 23"/>
          <p:cNvSpPr/>
          <p:nvPr/>
        </p:nvSpPr>
        <p:spPr>
          <a:xfrm>
            <a:off x="1088034" y="44071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5" name="椭圆 24"/>
          <p:cNvSpPr/>
          <p:nvPr/>
        </p:nvSpPr>
        <p:spPr>
          <a:xfrm>
            <a:off x="4932324" y="3565670"/>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26" name="矩形 5"/>
          <p:cNvSpPr>
            <a:spLocks noChangeArrowheads="1"/>
          </p:cNvSpPr>
          <p:nvPr/>
        </p:nvSpPr>
        <p:spPr bwMode="auto">
          <a:xfrm>
            <a:off x="400073" y="3261428"/>
            <a:ext cx="478834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indent="-285750"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indent="0">
              <a:lnSpc>
                <a:spcPct val="90000"/>
              </a:lnSpc>
              <a:buFont typeface="Arial" panose="020B0604020202020204" pitchFamily="34" charset="0"/>
              <a:buNone/>
            </a:pPr>
            <a:r>
              <a:rPr lang="en-US" altLang="zh-CN" sz="1600" dirty="0">
                <a:solidFill>
                  <a:srgbClr val="FF0000"/>
                </a:solidFill>
              </a:rPr>
              <a:t>X86</a:t>
            </a:r>
            <a:r>
              <a:rPr lang="zh-CN" altLang="zh-CN" sz="1600" dirty="0">
                <a:solidFill>
                  <a:srgbClr val="FF0000"/>
                </a:solidFill>
              </a:rPr>
              <a:t>处理器的应用普及，虚拟化技术开始进入更广泛应用的</a:t>
            </a:r>
            <a:r>
              <a:rPr lang="en-US" altLang="zh-CN" sz="1600" dirty="0">
                <a:solidFill>
                  <a:srgbClr val="FF0000"/>
                </a:solidFill>
              </a:rPr>
              <a:t>X86</a:t>
            </a:r>
            <a:r>
              <a:rPr lang="zh-CN" altLang="zh-CN" sz="1600" dirty="0">
                <a:solidFill>
                  <a:srgbClr val="FF0000"/>
                </a:solidFill>
              </a:rPr>
              <a:t>平台</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27" name="矩形 26"/>
          <p:cNvSpPr/>
          <p:nvPr/>
        </p:nvSpPr>
        <p:spPr>
          <a:xfrm>
            <a:off x="5198924" y="3614995"/>
            <a:ext cx="858967"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FF0000"/>
                </a:solidFill>
                <a:effectLst>
                  <a:reflection blurRad="12700" stA="50000" endPos="50000" dist="5000" dir="5400000" sy="-100000" rotWithShape="0"/>
                </a:effectLst>
                <a:latin typeface="+mn-lt"/>
                <a:ea typeface="+mn-ea"/>
              </a:rPr>
              <a:t>1980</a:t>
            </a:r>
            <a:endParaRPr lang="zh-CN" altLang="en-US" sz="1600" b="1" cap="all" dirty="0">
              <a:ln w="0"/>
              <a:solidFill>
                <a:srgbClr val="FF0000"/>
              </a:solidFill>
              <a:effectLst>
                <a:reflection blurRad="12700" stA="50000" endPos="50000" dist="5000" dir="5400000" sy="-100000" rotWithShape="0"/>
              </a:effectLst>
              <a:latin typeface="+mn-lt"/>
              <a:ea typeface="+mn-ea"/>
            </a:endParaRPr>
          </a:p>
        </p:txBody>
      </p:sp>
      <p:sp>
        <p:nvSpPr>
          <p:cNvPr id="28" name="矩形 27"/>
          <p:cNvSpPr/>
          <p:nvPr/>
        </p:nvSpPr>
        <p:spPr>
          <a:xfrm>
            <a:off x="382935" y="4228833"/>
            <a:ext cx="777641" cy="33855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50"/>
                </a:solidFill>
                <a:effectLst>
                  <a:reflection blurRad="12700" stA="50000" endPos="50000" dist="5000" dir="5400000" sy="-100000" rotWithShape="0"/>
                </a:effectLst>
                <a:latin typeface="+mn-lt"/>
                <a:ea typeface="+mn-ea"/>
              </a:rPr>
              <a:t>1960</a:t>
            </a:r>
            <a:endParaRPr lang="zh-CN" altLang="en-US" sz="1600" b="1" cap="all" dirty="0">
              <a:ln w="0"/>
              <a:solidFill>
                <a:srgbClr val="00B050"/>
              </a:solidFill>
              <a:effectLst>
                <a:reflection blurRad="12700" stA="50000" endPos="50000" dist="5000" dir="5400000" sy="-100000" rotWithShape="0"/>
              </a:effectLst>
              <a:latin typeface="+mn-lt"/>
              <a:ea typeface="+mn-ea"/>
            </a:endParaRPr>
          </a:p>
        </p:txBody>
      </p:sp>
      <p:sp>
        <p:nvSpPr>
          <p:cNvPr id="29" name="椭圆 28"/>
          <p:cNvSpPr/>
          <p:nvPr/>
        </p:nvSpPr>
        <p:spPr>
          <a:xfrm>
            <a:off x="3308204" y="4134005"/>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
        <p:nvSpPr>
          <p:cNvPr id="30" name="矩形 64"/>
          <p:cNvSpPr>
            <a:spLocks noChangeArrowheads="1"/>
          </p:cNvSpPr>
          <p:nvPr/>
        </p:nvSpPr>
        <p:spPr bwMode="auto">
          <a:xfrm>
            <a:off x="3883643" y="4124976"/>
            <a:ext cx="540199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buFont typeface="Arial" panose="020B0604020202020204" pitchFamily="34" charset="0"/>
              <a:buNone/>
            </a:pPr>
            <a:r>
              <a:rPr lang="zh-CN" altLang="zh-CN" sz="1600" dirty="0">
                <a:solidFill>
                  <a:srgbClr val="00B0F0"/>
                </a:solidFill>
              </a:rPr>
              <a:t>大型机上的技术开始向小型机上移植，但真正使用大型机和小型机的用户毕竟还是少数</a:t>
            </a:r>
            <a:endParaRPr lang="en-US" altLang="zh-CN" sz="1600" b="1" dirty="0">
              <a:solidFill>
                <a:srgbClr val="00B0F0"/>
              </a:solidFill>
              <a:latin typeface="微软雅黑" panose="020B0503020204020204" pitchFamily="34" charset="-122"/>
              <a:ea typeface="微软雅黑" panose="020B0503020204020204" pitchFamily="34" charset="-122"/>
            </a:endParaRPr>
          </a:p>
        </p:txBody>
      </p:sp>
      <p:sp>
        <p:nvSpPr>
          <p:cNvPr id="31" name="矩形 30"/>
          <p:cNvSpPr/>
          <p:nvPr/>
        </p:nvSpPr>
        <p:spPr>
          <a:xfrm>
            <a:off x="3054075" y="3808171"/>
            <a:ext cx="722110" cy="338554"/>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00B0F0"/>
                </a:solidFill>
                <a:effectLst>
                  <a:reflection blurRad="12700" stA="50000" endPos="50000" dist="5000" dir="5400000" sy="-100000" rotWithShape="0"/>
                </a:effectLst>
                <a:latin typeface="+mn-lt"/>
                <a:ea typeface="+mn-ea"/>
              </a:rPr>
              <a:t>1965</a:t>
            </a:r>
            <a:endParaRPr lang="zh-CN" altLang="en-US" sz="1600" b="1" cap="all" dirty="0">
              <a:ln w="0"/>
              <a:solidFill>
                <a:srgbClr val="00B0F0"/>
              </a:solidFill>
              <a:effectLst>
                <a:reflection blurRad="12700" stA="50000" endPos="50000" dist="5000" dir="5400000" sy="-100000" rotWithShape="0"/>
              </a:effectLst>
              <a:latin typeface="+mn-lt"/>
              <a:ea typeface="+mn-ea"/>
            </a:endParaRPr>
          </a:p>
        </p:txBody>
      </p:sp>
      <p:sp>
        <p:nvSpPr>
          <p:cNvPr id="32" name="矩形 67"/>
          <p:cNvSpPr>
            <a:spLocks noChangeArrowheads="1"/>
          </p:cNvSpPr>
          <p:nvPr/>
        </p:nvSpPr>
        <p:spPr bwMode="auto">
          <a:xfrm>
            <a:off x="772208" y="2508557"/>
            <a:ext cx="545253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533400">
              <a:defRPr>
                <a:solidFill>
                  <a:schemeClr val="tx1"/>
                </a:solidFill>
                <a:latin typeface="Arial" panose="020B0604020202020204" pitchFamily="34" charset="0"/>
                <a:ea typeface="宋体" panose="02010600030101010101" pitchFamily="2" charset="-122"/>
              </a:defRPr>
            </a:lvl1pPr>
            <a:lvl2pPr defTabSz="533400">
              <a:defRPr>
                <a:solidFill>
                  <a:schemeClr val="tx1"/>
                </a:solidFill>
                <a:latin typeface="Arial" panose="020B0604020202020204" pitchFamily="34" charset="0"/>
                <a:ea typeface="宋体" panose="02010600030101010101" pitchFamily="2" charset="-122"/>
              </a:defRPr>
            </a:lvl2pPr>
            <a:lvl3pPr marL="1143000" indent="-228600" defTabSz="533400">
              <a:defRPr>
                <a:solidFill>
                  <a:schemeClr val="tx1"/>
                </a:solidFill>
                <a:latin typeface="Arial" panose="020B0604020202020204" pitchFamily="34" charset="0"/>
                <a:ea typeface="宋体" panose="02010600030101010101" pitchFamily="2" charset="-122"/>
              </a:defRPr>
            </a:lvl3pPr>
            <a:lvl4pPr marL="1600200" indent="-228600" defTabSz="533400">
              <a:defRPr>
                <a:solidFill>
                  <a:schemeClr val="tx1"/>
                </a:solidFill>
                <a:latin typeface="Arial" panose="020B0604020202020204" pitchFamily="34" charset="0"/>
                <a:ea typeface="宋体" panose="02010600030101010101" pitchFamily="2" charset="-122"/>
              </a:defRPr>
            </a:lvl4pPr>
            <a:lvl5pPr marL="2057400" indent="-228600" defTabSz="533400">
              <a:defRPr>
                <a:solidFill>
                  <a:schemeClr val="tx1"/>
                </a:solidFill>
                <a:latin typeface="Arial" panose="020B0604020202020204" pitchFamily="34" charset="0"/>
                <a:ea typeface="宋体" panose="02010600030101010101" pitchFamily="2" charset="-122"/>
              </a:defRPr>
            </a:lvl5pPr>
            <a:lvl6pPr marL="25146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5334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nSpc>
                <a:spcPct val="90000"/>
              </a:lnSpc>
            </a:pPr>
            <a:r>
              <a:rPr lang="en-US" altLang="zh-CN" sz="1600" dirty="0">
                <a:solidFill>
                  <a:srgbClr val="7030A0"/>
                </a:solidFill>
              </a:rPr>
              <a:t>Windows NT</a:t>
            </a:r>
            <a:r>
              <a:rPr lang="zh-CN" altLang="zh-CN" sz="1600" dirty="0">
                <a:solidFill>
                  <a:srgbClr val="7030A0"/>
                </a:solidFill>
              </a:rPr>
              <a:t>上就支持</a:t>
            </a:r>
            <a:r>
              <a:rPr lang="en-US" altLang="zh-CN" sz="1600" dirty="0" err="1">
                <a:solidFill>
                  <a:srgbClr val="7030A0"/>
                </a:solidFill>
              </a:rPr>
              <a:t>Vmware</a:t>
            </a:r>
            <a:r>
              <a:rPr lang="zh-CN" altLang="zh-CN" sz="1600" dirty="0">
                <a:solidFill>
                  <a:srgbClr val="7030A0"/>
                </a:solidFill>
              </a:rPr>
              <a:t>来启动</a:t>
            </a:r>
            <a:r>
              <a:rPr lang="en-US" altLang="zh-CN" sz="1600" dirty="0">
                <a:solidFill>
                  <a:srgbClr val="7030A0"/>
                </a:solidFill>
              </a:rPr>
              <a:t>Windows 95</a:t>
            </a:r>
            <a:r>
              <a:rPr lang="zh-CN" altLang="zh-CN" sz="1600" dirty="0">
                <a:solidFill>
                  <a:srgbClr val="7030A0"/>
                </a:solidFill>
              </a:rPr>
              <a:t>。许多</a:t>
            </a:r>
            <a:r>
              <a:rPr lang="en-US" altLang="zh-CN" sz="1600" dirty="0">
                <a:solidFill>
                  <a:srgbClr val="7030A0"/>
                </a:solidFill>
              </a:rPr>
              <a:t>IT</a:t>
            </a:r>
            <a:r>
              <a:rPr lang="zh-CN" altLang="zh-CN" sz="1600" dirty="0">
                <a:solidFill>
                  <a:srgbClr val="7030A0"/>
                </a:solidFill>
              </a:rPr>
              <a:t>人员也幵始在个人机或工作站上运用这种虚拟化技术</a:t>
            </a:r>
            <a:endParaRPr lang="en-US" altLang="zh-CN" sz="1600" b="1" dirty="0">
              <a:solidFill>
                <a:srgbClr val="7030A0"/>
              </a:solidFill>
              <a:latin typeface="微软雅黑" panose="020B0503020204020204" pitchFamily="34" charset="-122"/>
              <a:ea typeface="微软雅黑" panose="020B0503020204020204" pitchFamily="34" charset="-122"/>
            </a:endParaRPr>
          </a:p>
        </p:txBody>
      </p:sp>
      <p:sp>
        <p:nvSpPr>
          <p:cNvPr id="33" name="矩形 32"/>
          <p:cNvSpPr/>
          <p:nvPr/>
        </p:nvSpPr>
        <p:spPr>
          <a:xfrm>
            <a:off x="6578997" y="2746090"/>
            <a:ext cx="614271" cy="338554"/>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altLang="zh-CN" sz="1600" b="1" cap="all" dirty="0">
                <a:ln w="0"/>
                <a:solidFill>
                  <a:srgbClr val="7030A0"/>
                </a:solidFill>
                <a:effectLst>
                  <a:reflection blurRad="12700" stA="50000" endPos="50000" dist="5000" dir="5400000" sy="-100000" rotWithShape="0"/>
                </a:effectLst>
                <a:latin typeface="+mn-lt"/>
                <a:ea typeface="+mn-ea"/>
              </a:rPr>
              <a:t>1998</a:t>
            </a:r>
            <a:endParaRPr lang="zh-CN" altLang="en-US" sz="1600" b="1" cap="all" dirty="0">
              <a:ln w="0"/>
              <a:solidFill>
                <a:srgbClr val="7030A0"/>
              </a:solidFill>
              <a:effectLst>
                <a:reflection blurRad="12700" stA="50000" endPos="50000" dist="5000" dir="5400000" sy="-100000" rotWithShape="0"/>
              </a:effectLst>
              <a:latin typeface="+mn-lt"/>
              <a:ea typeface="+mn-ea"/>
            </a:endParaRPr>
          </a:p>
        </p:txBody>
      </p:sp>
      <p:sp>
        <p:nvSpPr>
          <p:cNvPr id="34" name="椭圆 33"/>
          <p:cNvSpPr/>
          <p:nvPr/>
        </p:nvSpPr>
        <p:spPr>
          <a:xfrm>
            <a:off x="6188794" y="2740076"/>
            <a:ext cx="230832" cy="173124"/>
          </a:xfrm>
          <a:prstGeom prst="ellipse">
            <a:avLst/>
          </a:prstGeom>
          <a:solidFill>
            <a:schemeClr val="accent6"/>
          </a:solidFill>
          <a:ln>
            <a:solidFill>
              <a:schemeClr val="accent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193359" y="1901406"/>
            <a:ext cx="3283786" cy="27448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000"/>
          </a:p>
        </p:txBody>
      </p:sp>
      <p:sp>
        <p:nvSpPr>
          <p:cNvPr id="5" name="文本占位符 2"/>
          <p:cNvSpPr>
            <a:spLocks noGrp="1"/>
          </p:cNvSpPr>
          <p:nvPr>
            <p:ph idx="1"/>
          </p:nvPr>
        </p:nvSpPr>
        <p:spPr>
          <a:xfrm>
            <a:off x="628650" y="1345224"/>
            <a:ext cx="7886700" cy="3287498"/>
          </a:xfrm>
        </p:spPr>
        <p:txBody>
          <a:bodyPr/>
          <a:lstStyle/>
          <a:p>
            <a:r>
              <a:rPr lang="zh-CN" altLang="en-US" sz="2800" dirty="0"/>
              <a:t>和云计算之间的关系：</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7" name="对角圆角矩形 16"/>
          <p:cNvSpPr/>
          <p:nvPr/>
        </p:nvSpPr>
        <p:spPr>
          <a:xfrm>
            <a:off x="823419" y="2658460"/>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资源的整合</a:t>
            </a:r>
          </a:p>
        </p:txBody>
      </p:sp>
      <p:sp>
        <p:nvSpPr>
          <p:cNvPr id="20" name="对角圆角矩形 19"/>
          <p:cNvSpPr/>
          <p:nvPr/>
        </p:nvSpPr>
        <p:spPr>
          <a:xfrm>
            <a:off x="831140" y="3460316"/>
            <a:ext cx="2099257" cy="542042"/>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solidFill>
                  <a:srgbClr val="0070C0"/>
                </a:solidFill>
              </a:rPr>
              <a:t>统一资源的汇聚</a:t>
            </a:r>
          </a:p>
        </p:txBody>
      </p:sp>
      <p:sp>
        <p:nvSpPr>
          <p:cNvPr id="35" name="TextBox 34"/>
          <p:cNvSpPr txBox="1"/>
          <p:nvPr/>
        </p:nvSpPr>
        <p:spPr>
          <a:xfrm>
            <a:off x="840834" y="2088442"/>
            <a:ext cx="1475084" cy="400110"/>
          </a:xfrm>
          <a:prstGeom prst="rect">
            <a:avLst/>
          </a:prstGeom>
          <a:noFill/>
        </p:spPr>
        <p:txBody>
          <a:bodyPr wrap="none" rtlCol="0">
            <a:spAutoFit/>
          </a:bodyPr>
          <a:lstStyle/>
          <a:p>
            <a:r>
              <a:rPr lang="zh-CN" altLang="en-US" sz="2000" b="1" dirty="0">
                <a:solidFill>
                  <a:srgbClr val="FF0000"/>
                </a:solidFill>
              </a:rPr>
              <a:t>云计算问题</a:t>
            </a:r>
            <a:endParaRPr lang="zh-CN" altLang="en-US" sz="2800" b="1" dirty="0">
              <a:solidFill>
                <a:srgbClr val="FF0000"/>
              </a:solidFill>
            </a:endParaRPr>
          </a:p>
        </p:txBody>
      </p:sp>
      <p:sp>
        <p:nvSpPr>
          <p:cNvPr id="40" name="五边形 44"/>
          <p:cNvSpPr/>
          <p:nvPr/>
        </p:nvSpPr>
        <p:spPr>
          <a:xfrm>
            <a:off x="6458633" y="37784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五边形 47"/>
          <p:cNvSpPr/>
          <p:nvPr/>
        </p:nvSpPr>
        <p:spPr>
          <a:xfrm rot="208875">
            <a:off x="6519467" y="27726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五边形 46"/>
          <p:cNvSpPr/>
          <p:nvPr/>
        </p:nvSpPr>
        <p:spPr>
          <a:xfrm rot="19623730">
            <a:off x="6075697" y="30601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五边形 51"/>
          <p:cNvSpPr/>
          <p:nvPr/>
        </p:nvSpPr>
        <p:spPr>
          <a:xfrm rot="19831813">
            <a:off x="7296323" y="30446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TextBox 24"/>
          <p:cNvSpPr txBox="1">
            <a:spLocks noChangeArrowheads="1"/>
          </p:cNvSpPr>
          <p:nvPr/>
        </p:nvSpPr>
        <p:spPr bwMode="auto">
          <a:xfrm>
            <a:off x="5730800" y="23247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5" name="矩形 44"/>
          <p:cNvSpPr/>
          <p:nvPr/>
        </p:nvSpPr>
        <p:spPr>
          <a:xfrm>
            <a:off x="6364506" y="29952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Box 24"/>
          <p:cNvSpPr txBox="1">
            <a:spLocks noChangeArrowheads="1"/>
          </p:cNvSpPr>
          <p:nvPr/>
        </p:nvSpPr>
        <p:spPr bwMode="auto">
          <a:xfrm>
            <a:off x="7857402" y="31020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7" name="TextBox 24"/>
          <p:cNvSpPr txBox="1">
            <a:spLocks noChangeArrowheads="1"/>
          </p:cNvSpPr>
          <p:nvPr/>
        </p:nvSpPr>
        <p:spPr bwMode="auto">
          <a:xfrm>
            <a:off x="5247857" y="30107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48" name="TextBox 24"/>
          <p:cNvSpPr txBox="1">
            <a:spLocks noChangeArrowheads="1"/>
          </p:cNvSpPr>
          <p:nvPr/>
        </p:nvSpPr>
        <p:spPr bwMode="auto">
          <a:xfrm>
            <a:off x="5737574" y="39706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3736394" y="3084592"/>
            <a:ext cx="1249251" cy="59886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600" dirty="0"/>
          </a:p>
        </p:txBody>
      </p:sp>
      <p:sp>
        <p:nvSpPr>
          <p:cNvPr id="50" name="TextBox 49"/>
          <p:cNvSpPr txBox="1"/>
          <p:nvPr/>
        </p:nvSpPr>
        <p:spPr>
          <a:xfrm>
            <a:off x="4187156" y="3219820"/>
            <a:ext cx="700833" cy="400110"/>
          </a:xfrm>
          <a:prstGeom prst="rect">
            <a:avLst/>
          </a:prstGeom>
          <a:noFill/>
        </p:spPr>
        <p:txBody>
          <a:bodyPr wrap="none" rtlCol="0">
            <a:spAutoFit/>
          </a:bodyPr>
          <a:lstStyle/>
          <a:p>
            <a:r>
              <a:rPr lang="zh-CN" altLang="en-US" sz="2000" b="1" dirty="0">
                <a:solidFill>
                  <a:schemeClr val="bg1"/>
                </a:solidFill>
              </a:rPr>
              <a:t>解决</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97977"/>
            <a:ext cx="7886700" cy="3234745"/>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22" name="矩形 21"/>
          <p:cNvSpPr/>
          <p:nvPr/>
        </p:nvSpPr>
        <p:spPr>
          <a:xfrm>
            <a:off x="888643" y="2017752"/>
            <a:ext cx="3734873" cy="3046988"/>
          </a:xfrm>
          <a:prstGeom prst="rect">
            <a:avLst/>
          </a:prstGeom>
        </p:spPr>
        <p:txBody>
          <a:bodyPr wrap="square">
            <a:spAutoFit/>
          </a:bodyPr>
          <a:lstStyle/>
          <a:p>
            <a:r>
              <a:rPr lang="zh-CN" altLang="en-US" sz="2400" dirty="0"/>
              <a:t>分区：</a:t>
            </a:r>
            <a:r>
              <a:rPr lang="zh-CN" altLang="zh-CN" sz="2400" dirty="0"/>
              <a:t>大型的、扩展能力强的硬件可被用来作为多台独立的服务器使用；在一个单独的物理系统上，可以运行多个虚拟的操作系统和应用；计算资源可以被放置在资源池中，并能够被有效地控制</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分区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3"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85875"/>
            <a:ext cx="7886700" cy="3346847"/>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53414" y="2128909"/>
            <a:ext cx="3728434" cy="2308324"/>
          </a:xfrm>
          <a:prstGeom prst="rect">
            <a:avLst/>
          </a:prstGeom>
        </p:spPr>
        <p:txBody>
          <a:bodyPr wrap="square">
            <a:spAutoFit/>
          </a:bodyPr>
          <a:lstStyle/>
          <a:p>
            <a:r>
              <a:rPr lang="zh-CN" altLang="en-US" sz="2400" dirty="0">
                <a:solidFill>
                  <a:srgbClr val="FF0000"/>
                </a:solidFill>
              </a:rPr>
              <a:t>隔离</a:t>
            </a:r>
            <a:r>
              <a:rPr lang="zh-CN" altLang="en-US" sz="2400" dirty="0"/>
              <a:t>：</a:t>
            </a:r>
            <a:r>
              <a:rPr lang="zh-CN" altLang="zh-CN" sz="2400" dirty="0"/>
              <a:t>虚拟化能够提供理想化的物理机，每个虚拟机互相隔离；数据不会在虚拟机之间泄露；应用只能在配置好的网络上进行通讯。</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隔离</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526627" y="1268016"/>
            <a:ext cx="5796737" cy="3734320"/>
          </a:xfrm>
          <a:prstGeom prst="rect">
            <a:avLst/>
          </a:prstGeom>
        </p:spPr>
      </p:pic>
      <p:sp>
        <p:nvSpPr>
          <p:cNvPr id="2" name="标题 1"/>
          <p:cNvSpPr>
            <a:spLocks noGrp="1"/>
          </p:cNvSpPr>
          <p:nvPr>
            <p:ph type="title"/>
          </p:nvPr>
        </p:nvSpPr>
        <p:spPr/>
        <p:txBody>
          <a:bodyPr/>
          <a:lstStyle/>
          <a:p>
            <a:r>
              <a:rPr lang="zh-CN" altLang="en-US" dirty="0"/>
              <a:t>（</a:t>
            </a:r>
            <a:r>
              <a:rPr lang="en-US" altLang="zh-CN" dirty="0"/>
              <a:t>3</a:t>
            </a:r>
            <a:r>
              <a:rPr lang="zh-CN" altLang="en-US" dirty="0"/>
              <a:t>）硬盘存储器</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9281"/>
            <a:ext cx="7886700" cy="3353441"/>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27710" y="2082800"/>
            <a:ext cx="3944620" cy="2306955"/>
          </a:xfrm>
          <a:prstGeom prst="rect">
            <a:avLst/>
          </a:prstGeom>
        </p:spPr>
        <p:txBody>
          <a:bodyPr wrap="square">
            <a:spAutoFit/>
          </a:bodyPr>
          <a:lstStyle/>
          <a:p>
            <a:r>
              <a:rPr lang="zh-CN" altLang="en-US" sz="2400" dirty="0">
                <a:solidFill>
                  <a:srgbClr val="FF0000"/>
                </a:solidFill>
              </a:rPr>
              <a:t>封装</a:t>
            </a:r>
            <a:r>
              <a:rPr lang="zh-CN" altLang="en-US" sz="2400" dirty="0"/>
              <a:t>：</a:t>
            </a:r>
            <a:r>
              <a:rPr lang="zh-CN" altLang="zh-CN" sz="2400" dirty="0"/>
              <a:t>虚拟单元的所有环境被存放在一个单独文件中；为应用展现的是标准化的虚拟硬件，确保兼容性；整个磁盘分区被存储为一个文件，易于备份、转移和拷贝</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solidFill>
                  <a:srgbClr val="FF0000"/>
                </a:solidFill>
              </a:rPr>
              <a:t>封装</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271588"/>
            <a:ext cx="7886700" cy="3361134"/>
          </a:xfrm>
        </p:spPr>
        <p:txBody>
          <a:bodyPr/>
          <a:lstStyle/>
          <a:p>
            <a:r>
              <a:rPr lang="zh-CN" altLang="en-US" sz="2800" dirty="0"/>
              <a:t>虚拟化技术特点：</a:t>
            </a:r>
            <a:endParaRPr lang="en-US" altLang="zh-CN" sz="18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
        <p:nvSpPr>
          <p:cNvPr id="13" name="矩形 12"/>
          <p:cNvSpPr/>
          <p:nvPr/>
        </p:nvSpPr>
        <p:spPr>
          <a:xfrm>
            <a:off x="714779" y="2196524"/>
            <a:ext cx="4140557" cy="1938992"/>
          </a:xfrm>
          <a:prstGeom prst="rect">
            <a:avLst/>
          </a:prstGeom>
        </p:spPr>
        <p:txBody>
          <a:bodyPr wrap="square">
            <a:spAutoFit/>
          </a:bodyPr>
          <a:lstStyle/>
          <a:p>
            <a:r>
              <a:rPr lang="zh-CN" altLang="en-US" sz="2400" dirty="0">
                <a:solidFill>
                  <a:srgbClr val="FF0000"/>
                </a:solidFill>
              </a:rPr>
              <a:t>硬件独立</a:t>
            </a:r>
            <a:r>
              <a:rPr lang="zh-CN" altLang="en-US" sz="2400" dirty="0"/>
              <a:t>：</a:t>
            </a:r>
            <a:r>
              <a:rPr lang="zh-CN" altLang="zh-CN" sz="2400" dirty="0"/>
              <a:t>可以在其他服务器上不加修改的运行虚拟机。虚拟技术支持高可用性、动态资源调整，极大地提高系统的可持续运行能力</a:t>
            </a:r>
            <a:endParaRPr lang="zh-CN" altLang="en-US" sz="2400" dirty="0"/>
          </a:p>
        </p:txBody>
      </p:sp>
      <p:sp>
        <p:nvSpPr>
          <p:cNvPr id="14" name="五边形 44"/>
          <p:cNvSpPr/>
          <p:nvPr/>
        </p:nvSpPr>
        <p:spPr>
          <a:xfrm>
            <a:off x="6444233" y="3533689"/>
            <a:ext cx="1123938" cy="22410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五边形 47"/>
          <p:cNvSpPr/>
          <p:nvPr/>
        </p:nvSpPr>
        <p:spPr>
          <a:xfrm rot="208875">
            <a:off x="6505067" y="2527891"/>
            <a:ext cx="1122542" cy="224108"/>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五边形 46"/>
          <p:cNvSpPr/>
          <p:nvPr/>
        </p:nvSpPr>
        <p:spPr>
          <a:xfrm rot="19623730">
            <a:off x="6061297" y="2815375"/>
            <a:ext cx="736254" cy="654375"/>
          </a:xfrm>
          <a:custGeom>
            <a:avLst/>
            <a:gdLst/>
            <a:ahLst/>
            <a:cxnLst/>
            <a:rect l="l" t="t" r="r" b="b"/>
            <a:pathLst>
              <a:path w="1762511" h="2254600">
                <a:moveTo>
                  <a:pt x="1762511" y="0"/>
                </a:moveTo>
                <a:cubicBezTo>
                  <a:pt x="868100" y="147046"/>
                  <a:pt x="425077" y="894251"/>
                  <a:pt x="406371" y="1847628"/>
                </a:cubicBezTo>
                <a:lnTo>
                  <a:pt x="504329" y="1836066"/>
                </a:lnTo>
                <a:lnTo>
                  <a:pt x="291992" y="2254600"/>
                </a:lnTo>
                <a:lnTo>
                  <a:pt x="0" y="1872366"/>
                </a:lnTo>
                <a:lnTo>
                  <a:pt x="89551" y="1870609"/>
                </a:lnTo>
                <a:cubicBezTo>
                  <a:pt x="150663" y="913799"/>
                  <a:pt x="717673" y="31024"/>
                  <a:pt x="1762511" y="0"/>
                </a:cubicBez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五边形 51"/>
          <p:cNvSpPr/>
          <p:nvPr/>
        </p:nvSpPr>
        <p:spPr>
          <a:xfrm rot="19831813">
            <a:off x="7281923" y="2799824"/>
            <a:ext cx="735552" cy="653892"/>
          </a:xfrm>
          <a:custGeom>
            <a:avLst/>
            <a:gdLst/>
            <a:ahLst/>
            <a:cxnLst/>
            <a:rect l="l" t="t" r="r" b="b"/>
            <a:pathLst>
              <a:path w="1762512" h="2254600">
                <a:moveTo>
                  <a:pt x="1470518" y="0"/>
                </a:moveTo>
                <a:lnTo>
                  <a:pt x="1762512" y="382234"/>
                </a:lnTo>
                <a:lnTo>
                  <a:pt x="1672961" y="383991"/>
                </a:lnTo>
                <a:cubicBezTo>
                  <a:pt x="1611848" y="1340801"/>
                  <a:pt x="1044838" y="2223576"/>
                  <a:pt x="0" y="2254600"/>
                </a:cubicBezTo>
                <a:cubicBezTo>
                  <a:pt x="894411" y="2107554"/>
                  <a:pt x="1337434" y="1360349"/>
                  <a:pt x="1356140" y="406972"/>
                </a:cubicBezTo>
                <a:lnTo>
                  <a:pt x="1258182" y="418534"/>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2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TextBox 24"/>
          <p:cNvSpPr txBox="1">
            <a:spLocks noChangeArrowheads="1"/>
          </p:cNvSpPr>
          <p:nvPr/>
        </p:nvSpPr>
        <p:spPr bwMode="auto">
          <a:xfrm>
            <a:off x="5716400" y="207990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分区</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19" name="矩形 18"/>
          <p:cNvSpPr/>
          <p:nvPr/>
        </p:nvSpPr>
        <p:spPr>
          <a:xfrm>
            <a:off x="6350106" y="2750449"/>
            <a:ext cx="1425388" cy="954107"/>
          </a:xfrm>
          <a:prstGeom prst="rect">
            <a:avLst/>
          </a:prstGeom>
        </p:spPr>
        <p:txBody>
          <a:bodyPr wrap="square">
            <a:spAutoFit/>
          </a:bodyPr>
          <a:lstStyle/>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虚拟化</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a:p>
            <a:pPr algn="ctr" defTabSz="914400" eaLnBrk="1" hangingPunct="1">
              <a:defRPr/>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技术</a:t>
            </a:r>
            <a:endParaRPr lang="en-US" altLang="zh-CN"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TextBox 24"/>
          <p:cNvSpPr txBox="1">
            <a:spLocks noChangeArrowheads="1"/>
          </p:cNvSpPr>
          <p:nvPr/>
        </p:nvSpPr>
        <p:spPr bwMode="auto">
          <a:xfrm>
            <a:off x="7843002" y="2857216"/>
            <a:ext cx="1229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隔离</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
        <p:nvSpPr>
          <p:cNvPr id="21" name="TextBox 24"/>
          <p:cNvSpPr txBox="1">
            <a:spLocks noChangeArrowheads="1"/>
          </p:cNvSpPr>
          <p:nvPr/>
        </p:nvSpPr>
        <p:spPr bwMode="auto">
          <a:xfrm>
            <a:off x="5233457" y="2765936"/>
            <a:ext cx="97595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zh-CN" altLang="zh-CN" sz="2400" b="1" dirty="0">
                <a:solidFill>
                  <a:srgbClr val="FF0000"/>
                </a:solidFill>
              </a:rPr>
              <a:t>硬件独立</a:t>
            </a:r>
          </a:p>
        </p:txBody>
      </p:sp>
      <p:sp>
        <p:nvSpPr>
          <p:cNvPr id="22" name="TextBox 24"/>
          <p:cNvSpPr txBox="1">
            <a:spLocks noChangeArrowheads="1"/>
          </p:cNvSpPr>
          <p:nvPr/>
        </p:nvSpPr>
        <p:spPr bwMode="auto">
          <a:xfrm>
            <a:off x="5723174" y="3725820"/>
            <a:ext cx="27802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a:lnSpc>
                <a:spcPct val="100000"/>
              </a:lnSpc>
              <a:spcBef>
                <a:spcPct val="0"/>
              </a:spcBef>
              <a:buFontTx/>
              <a:buNone/>
            </a:pPr>
            <a:r>
              <a:rPr lang="zh-CN" altLang="zh-CN" sz="2400" b="1" dirty="0"/>
              <a:t>封装</a:t>
            </a:r>
            <a:endParaRPr lang="zh-CN" altLang="en-US" sz="2400" b="1" dirty="0">
              <a:solidFill>
                <a:srgbClr val="19586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idx="1"/>
          </p:nvPr>
        </p:nvSpPr>
        <p:spPr>
          <a:xfrm>
            <a:off x="628650" y="1318847"/>
            <a:ext cx="7886700" cy="3313875"/>
          </a:xfrm>
        </p:spPr>
        <p:txBody>
          <a:bodyPr>
            <a:normAutofit fontScale="92500" lnSpcReduction="10000"/>
          </a:bodyPr>
          <a:lstStyle/>
          <a:p>
            <a:r>
              <a:rPr lang="zh-CN" altLang="en-US" sz="2800" dirty="0"/>
              <a:t>虚拟化技术是一种</a:t>
            </a:r>
            <a:r>
              <a:rPr lang="zh-CN" altLang="en-US" sz="2800" dirty="0">
                <a:solidFill>
                  <a:srgbClr val="FF0000"/>
                </a:solidFill>
              </a:rPr>
              <a:t>思想</a:t>
            </a:r>
            <a:r>
              <a:rPr lang="zh-CN" altLang="en-US" sz="2800" dirty="0"/>
              <a:t>：</a:t>
            </a:r>
            <a:endParaRPr lang="en-US" altLang="zh-CN" sz="2800" dirty="0"/>
          </a:p>
          <a:p>
            <a:pPr>
              <a:buNone/>
            </a:pPr>
            <a:endParaRPr lang="en-US" altLang="zh-CN" sz="1800" dirty="0"/>
          </a:p>
          <a:p>
            <a:pPr>
              <a:buNone/>
            </a:pPr>
            <a:r>
              <a:rPr lang="en-US" altLang="zh-CN" sz="2000" dirty="0"/>
              <a:t>      IT</a:t>
            </a:r>
            <a:r>
              <a:rPr lang="zh-CN" altLang="en-US" sz="2000" dirty="0"/>
              <a:t>界的所有硬件或者软件都可以一种“服务组合”的抽象思想来处理，即形成一个可被用户灵活调用的资源池，从而实现外部用户业务系统和</a:t>
            </a:r>
            <a:r>
              <a:rPr lang="en-US" altLang="zh-CN" sz="2000" dirty="0"/>
              <a:t>IT</a:t>
            </a:r>
            <a:r>
              <a:rPr lang="zh-CN" altLang="en-US" sz="2000" dirty="0"/>
              <a:t>软硬件环境的解耦。</a:t>
            </a:r>
            <a:endParaRPr lang="en-US" altLang="zh-CN" sz="2000" dirty="0"/>
          </a:p>
          <a:p>
            <a:pPr>
              <a:buNone/>
            </a:pPr>
            <a:endParaRPr lang="en-US" altLang="zh-CN" sz="2000" dirty="0"/>
          </a:p>
          <a:p>
            <a:pPr>
              <a:buNone/>
            </a:pPr>
            <a:r>
              <a:rPr lang="en-US" altLang="zh-CN" sz="2000" dirty="0"/>
              <a:t>      </a:t>
            </a:r>
            <a:r>
              <a:rPr lang="zh-CN" altLang="en-US" sz="2000" dirty="0"/>
              <a:t>这意味着，外部用户业务系统无须了解软硬件的实现细节，就能方便地使用各式各样的软硬件资源，就好像这些资源放在一个黑箱里一样，只需通过接口就能访问，感受不到其真正的实体和虚体的区别，而这也通常被称为“用户透明化”。</a:t>
            </a:r>
            <a:endParaRPr lang="en-US" altLang="zh-CN" sz="2000" dirty="0"/>
          </a:p>
          <a:p>
            <a:pPr>
              <a:buNone/>
            </a:pPr>
            <a:endParaRPr lang="en-US" altLang="zh-CN" sz="2400" dirty="0"/>
          </a:p>
          <a:p>
            <a:pPr>
              <a:buNone/>
            </a:pPr>
            <a:endParaRPr lang="en-US" altLang="zh-CN" sz="2400" dirty="0"/>
          </a:p>
          <a:p>
            <a:endParaRPr lang="en-US" altLang="zh-CN" dirty="0"/>
          </a:p>
        </p:txBody>
      </p:sp>
      <p:sp>
        <p:nvSpPr>
          <p:cNvPr id="2" name="标题 1"/>
          <p:cNvSpPr>
            <a:spLocks noGrp="1"/>
          </p:cNvSpPr>
          <p:nvPr>
            <p:ph type="title"/>
          </p:nvPr>
        </p:nvSpPr>
        <p:spPr/>
        <p:txBody>
          <a:bodyPr/>
          <a:lstStyle/>
          <a:p>
            <a:r>
              <a:rPr lang="zh-CN" altLang="en-US" dirty="0"/>
              <a:t>虚拟化技术</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3.3</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3.3.1 计算虚拟化</a:t>
            </a:r>
          </a:p>
          <a:p>
            <a:pPr marL="0" lvl="0" algn="l">
              <a:buNone/>
            </a:pPr>
            <a:r>
              <a:rPr lang="en-US" altLang="zh-CN" sz="2400" dirty="0">
                <a:sym typeface="+mn-ea"/>
              </a:rPr>
              <a:t>3.3.2 存储虚拟化</a:t>
            </a:r>
          </a:p>
          <a:p>
            <a:pPr marL="0" lvl="0" algn="l">
              <a:buNone/>
            </a:pPr>
            <a:r>
              <a:rPr lang="en-US" altLang="zh-CN" sz="2400" dirty="0">
                <a:sym typeface="+mn-ea"/>
              </a:rPr>
              <a:t>3.3.3 网络虚拟化</a:t>
            </a:r>
          </a:p>
          <a:p>
            <a:pPr marL="0" lvl="0" algn="l">
              <a:buNone/>
            </a:pPr>
            <a:r>
              <a:rPr lang="en-US" altLang="zh-CN" sz="2400" dirty="0">
                <a:sym typeface="+mn-ea"/>
              </a:rPr>
              <a:t>3.3.4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44285"/>
            <a:ext cx="8229600" cy="3394472"/>
          </a:xfrm>
        </p:spPr>
        <p:txBody>
          <a:bodyPr/>
          <a:lstStyle/>
          <a:p>
            <a:r>
              <a:rPr lang="zh-CN" altLang="en-US" dirty="0"/>
              <a:t>场景：</a:t>
            </a:r>
            <a:r>
              <a:rPr lang="zh-CN" altLang="zh-CN" dirty="0"/>
              <a:t>公有云计算的深度学习平台</a:t>
            </a:r>
            <a:endParaRPr lang="zh-CN" altLang="en-US" dirty="0"/>
          </a:p>
        </p:txBody>
      </p:sp>
      <p:sp>
        <p:nvSpPr>
          <p:cNvPr id="2" name="标题 1"/>
          <p:cNvSpPr>
            <a:spLocks noGrp="1"/>
          </p:cNvSpPr>
          <p:nvPr>
            <p:ph type="title"/>
          </p:nvPr>
        </p:nvSpPr>
        <p:spPr/>
        <p:txBody>
          <a:bodyPr/>
          <a:lstStyle/>
          <a:p>
            <a:r>
              <a:rPr lang="zh-CN" altLang="en-US" dirty="0"/>
              <a:t>计算虚拟化</a:t>
            </a:r>
          </a:p>
        </p:txBody>
      </p:sp>
      <p:sp>
        <p:nvSpPr>
          <p:cNvPr id="4" name="灯片编号占位符 3"/>
          <p:cNvSpPr>
            <a:spLocks noGrp="1"/>
          </p:cNvSpPr>
          <p:nvPr>
            <p:ph type="sldNum" sz="quarter" idx="12"/>
          </p:nvPr>
        </p:nvSpPr>
        <p:spPr>
          <a:xfrm>
            <a:off x="6553200" y="4907119"/>
            <a:ext cx="2133600" cy="357188"/>
          </a:xfrm>
        </p:spPr>
        <p:txBody>
          <a:bodyPr/>
          <a:lstStyle/>
          <a:p>
            <a:fld id="{D610595F-C1E8-418A-9A6D-E5F6803E45A4}" type="slidenum">
              <a:rPr lang="en-US" altLang="zh-CN" sz="900" smtClean="0"/>
              <a:t>114</a:t>
            </a:fld>
            <a:endParaRPr lang="zh-CN" altLang="en-US" sz="900"/>
          </a:p>
        </p:txBody>
      </p:sp>
      <p:sp>
        <p:nvSpPr>
          <p:cNvPr id="16" name="剪去同侧角的矩形 15"/>
          <p:cNvSpPr/>
          <p:nvPr/>
        </p:nvSpPr>
        <p:spPr>
          <a:xfrm>
            <a:off x="159355" y="2104816"/>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人工智能</a:t>
            </a:r>
          </a:p>
          <a:p>
            <a:pPr algn="ctr">
              <a:buClrTx/>
              <a:buSzTx/>
              <a:buFontTx/>
            </a:pP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AI</a:t>
            </a:r>
          </a:p>
        </p:txBody>
      </p:sp>
      <p:sp>
        <p:nvSpPr>
          <p:cNvPr id="20" name="剪去同侧角的矩形 19"/>
          <p:cNvSpPr/>
          <p:nvPr/>
        </p:nvSpPr>
        <p:spPr>
          <a:xfrm>
            <a:off x="164435" y="3093658"/>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buClrTx/>
              <a:buSzTx/>
              <a:buFontTx/>
            </a:pP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大数据</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Big Data</a:t>
            </a:r>
          </a:p>
        </p:txBody>
      </p:sp>
      <p:sp>
        <p:nvSpPr>
          <p:cNvPr id="21" name="剪去同侧角的矩形 20"/>
          <p:cNvSpPr/>
          <p:nvPr/>
        </p:nvSpPr>
        <p:spPr>
          <a:xfrm>
            <a:off x="133174" y="4040735"/>
            <a:ext cx="1553894" cy="740065"/>
          </a:xfrm>
          <a:prstGeom prst="snip2Same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zh-CN"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t>云计算</a:t>
            </a:r>
            <a:br>
              <a:rPr lang="en-US" altLang="zh-CN" sz="1600" dirty="0">
                <a:solidFill>
                  <a:schemeClr val="bg1"/>
                </a:solidFill>
                <a:latin typeface="Arial" panose="020B0604020202020204" pitchFamily="34" charset="0"/>
                <a:ea typeface="黑体" panose="02010609060101010101" pitchFamily="49" charset="-122"/>
                <a:cs typeface="Arial" panose="020B0604020202020204" pitchFamily="34" charset="0"/>
              </a:rPr>
            </a:br>
            <a:r>
              <a:rPr lang="en-US" altLang="zh-CN" sz="1200" dirty="0">
                <a:solidFill>
                  <a:schemeClr val="bg1"/>
                </a:solidFill>
                <a:latin typeface="Arial" panose="020B0604020202020204" pitchFamily="34" charset="0"/>
                <a:ea typeface="黑体" panose="02010609060101010101" pitchFamily="49" charset="-122"/>
                <a:cs typeface="Arial" panose="020B0604020202020204" pitchFamily="34" charset="0"/>
              </a:rPr>
              <a:t>Cloud Computing</a:t>
            </a:r>
          </a:p>
        </p:txBody>
      </p:sp>
      <p:sp>
        <p:nvSpPr>
          <p:cNvPr id="22" name="下箭头 21"/>
          <p:cNvSpPr/>
          <p:nvPr/>
        </p:nvSpPr>
        <p:spPr>
          <a:xfrm rot="16200000">
            <a:off x="2006600" y="2746375"/>
            <a:ext cx="1220470" cy="1374140"/>
          </a:xfrm>
          <a:prstGeom prst="downArrow">
            <a:avLst>
              <a:gd name="adj1" fmla="val 60617"/>
              <a:gd name="adj2" fmla="val 52027"/>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获取</a:t>
            </a:r>
          </a:p>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深度学习能力</a:t>
            </a:r>
          </a:p>
        </p:txBody>
      </p:sp>
      <p:sp>
        <p:nvSpPr>
          <p:cNvPr id="25" name="圆角矩形 24"/>
          <p:cNvSpPr/>
          <p:nvPr/>
        </p:nvSpPr>
        <p:spPr>
          <a:xfrm>
            <a:off x="3393440" y="2712720"/>
            <a:ext cx="1288415" cy="1344295"/>
          </a:xfrm>
          <a:prstGeom prst="roundRect">
            <a:avLst/>
          </a:prstGeom>
          <a:solidFill>
            <a:srgbClr val="F7860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zh-CN" b="1" dirty="0">
                <a:solidFill>
                  <a:schemeClr val="bg1"/>
                </a:solidFill>
              </a:rPr>
              <a:t>深度学习平台</a:t>
            </a:r>
          </a:p>
        </p:txBody>
      </p:sp>
      <p:sp>
        <p:nvSpPr>
          <p:cNvPr id="26" name="下箭头 25"/>
          <p:cNvSpPr/>
          <p:nvPr/>
        </p:nvSpPr>
        <p:spPr>
          <a:xfrm rot="16200000">
            <a:off x="7554065" y="2921795"/>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共享</a:t>
            </a:r>
          </a:p>
        </p:txBody>
      </p:sp>
      <p:sp>
        <p:nvSpPr>
          <p:cNvPr id="27" name="圆角矩形 26"/>
          <p:cNvSpPr/>
          <p:nvPr/>
        </p:nvSpPr>
        <p:spPr>
          <a:xfrm>
            <a:off x="5879592" y="2682936"/>
            <a:ext cx="1380744" cy="1344168"/>
          </a:xfrm>
          <a:prstGeom prst="roundRect">
            <a:avLst/>
          </a:prstGeom>
          <a:solidFill>
            <a:srgbClr val="C1F0F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CN" dirty="0">
                <a:solidFill>
                  <a:schemeClr val="tx1">
                    <a:lumMod val="50000"/>
                  </a:schemeClr>
                </a:solidFill>
              </a:rPr>
              <a:t>图形显示处理器</a:t>
            </a:r>
          </a:p>
          <a:p>
            <a:pPr algn="ctr"/>
            <a:endParaRPr lang="zh-CN" altLang="zh-CN" b="1" dirty="0">
              <a:solidFill>
                <a:schemeClr val="tx1">
                  <a:lumMod val="50000"/>
                </a:schemeClr>
              </a:solidFill>
            </a:endParaRPr>
          </a:p>
        </p:txBody>
      </p:sp>
      <p:sp>
        <p:nvSpPr>
          <p:cNvPr id="28" name="下箭头 27"/>
          <p:cNvSpPr/>
          <p:nvPr/>
        </p:nvSpPr>
        <p:spPr>
          <a:xfrm rot="16200000">
            <a:off x="5036416" y="2912651"/>
            <a:ext cx="589789" cy="980748"/>
          </a:xfrm>
          <a:prstGeom prst="downArrow">
            <a:avLst>
              <a:gd name="adj1" fmla="val 50000"/>
              <a:gd name="adj2" fmla="val 53149"/>
            </a:avLst>
          </a:prstGeom>
          <a:solidFill>
            <a:schemeClr val="tx2">
              <a:lumMod val="60000"/>
              <a:lumOff val="40000"/>
            </a:schemeClr>
          </a:solidFill>
          <a:ln>
            <a:noFill/>
          </a:ln>
        </p:spPr>
        <p:style>
          <a:lnRef idx="1">
            <a:schemeClr val="dk1"/>
          </a:lnRef>
          <a:fillRef idx="2">
            <a:schemeClr val="dk1"/>
          </a:fillRef>
          <a:effectRef idx="1">
            <a:schemeClr val="dk1"/>
          </a:effectRef>
          <a:fontRef idx="minor">
            <a:schemeClr val="dk1"/>
          </a:fontRef>
        </p:style>
        <p:txBody>
          <a:bodyPr vertOverflow="overflow" horzOverflow="overflow" vert="vert" wrap="square" numCol="1" spcCol="0" rtlCol="0" fromWordArt="0" anchor="ctr" anchorCtr="0" forceAA="0" compatLnSpc="1">
            <a:noAutofit/>
          </a:bodyPr>
          <a:lstStyle/>
          <a:p>
            <a:pPr lvl="0" algn="ctr">
              <a:buClrTx/>
              <a:buSzTx/>
              <a:buFontTx/>
            </a:pPr>
            <a:r>
              <a:rPr lang="zh-CN" altLang="zh-CN" sz="1600" dirty="0">
                <a:solidFill>
                  <a:schemeClr val="bg1"/>
                </a:solidFill>
                <a:latin typeface="黑体" panose="02010609060101010101" pitchFamily="49" charset="-122"/>
                <a:ea typeface="黑体" panose="02010609060101010101" pitchFamily="49" charset="-122"/>
                <a:sym typeface="+mn-ea"/>
              </a:rPr>
              <a:t>训练</a:t>
            </a:r>
          </a:p>
        </p:txBody>
      </p:sp>
      <p:pic>
        <p:nvPicPr>
          <p:cNvPr id="345092" name="Picture 4"/>
          <p:cNvPicPr>
            <a:picLocks noChangeAspect="1" noChangeArrowheads="1"/>
          </p:cNvPicPr>
          <p:nvPr/>
        </p:nvPicPr>
        <p:blipFill>
          <a:blip r:embed="rId3" cstate="print">
            <a:clrChange>
              <a:clrFrom>
                <a:srgbClr val="FFFFFF">
                  <a:alpha val="100000"/>
                </a:srgbClr>
              </a:clrFrom>
              <a:clrTo>
                <a:srgbClr val="FFFFFF">
                  <a:alpha val="100000"/>
                  <a:alpha val="0"/>
                </a:srgbClr>
              </a:clrTo>
            </a:clrChange>
          </a:blip>
          <a:srcRect l="13901" r="22926"/>
          <a:stretch>
            <a:fillRect/>
          </a:stretch>
        </p:blipFill>
        <p:spPr bwMode="auto">
          <a:xfrm>
            <a:off x="8382000" y="3105785"/>
            <a:ext cx="551180" cy="654685"/>
          </a:xfrm>
          <a:prstGeom prst="rect">
            <a:avLst/>
          </a:prstGeom>
          <a:noFill/>
          <a:ln w="9525">
            <a:noFill/>
            <a:miter lim="800000"/>
            <a:headEnd/>
            <a:tailEnd/>
          </a:ln>
          <a:effectLst/>
        </p:spPr>
      </p:pic>
      <p:pic>
        <p:nvPicPr>
          <p:cNvPr id="100" name="图片 99"/>
          <p:cNvPicPr/>
          <p:nvPr/>
        </p:nvPicPr>
        <p:blipFill>
          <a:blip r:embed="rId4">
            <a:clrChange>
              <a:clrFrom>
                <a:srgbClr val="FFFFFF">
                  <a:alpha val="100000"/>
                </a:srgbClr>
              </a:clrFrom>
              <a:clrTo>
                <a:srgbClr val="FFFFFF">
                  <a:alpha val="100000"/>
                  <a:alpha val="0"/>
                </a:srgbClr>
              </a:clrTo>
            </a:clrChange>
          </a:blip>
          <a:stretch>
            <a:fillRect/>
          </a:stretch>
        </p:blipFill>
        <p:spPr>
          <a:xfrm>
            <a:off x="6238875" y="3479165"/>
            <a:ext cx="702310" cy="508000"/>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t>CPU</a:t>
            </a:r>
            <a:r>
              <a:rPr lang="zh-CN" altLang="en-US" sz="2000" dirty="0"/>
              <a:t>虚拟化</a:t>
            </a:r>
            <a:endParaRPr lang="en-US" altLang="zh-CN" sz="2000" dirty="0"/>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20000"/>
          </a:bodyPr>
          <a:lstStyle/>
          <a:p>
            <a:r>
              <a:rPr lang="zh-CN" altLang="en-US" sz="2800" dirty="0"/>
              <a:t>定义：</a:t>
            </a:r>
            <a:endParaRPr lang="en-US" altLang="zh-CN" sz="28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800" dirty="0"/>
              <a:t>开源计算虚拟化软件：</a:t>
            </a:r>
            <a:r>
              <a:rPr lang="en-US" altLang="zh-CN" sz="2800" dirty="0"/>
              <a:t>KVM</a:t>
            </a:r>
            <a:r>
              <a:rPr lang="zh-CN" altLang="en-US" sz="2800" dirty="0"/>
              <a:t>（</a:t>
            </a:r>
            <a:r>
              <a:rPr lang="en-US" altLang="zh-CN" sz="2800" dirty="0"/>
              <a:t> Kernel-based Virtual Machine </a:t>
            </a:r>
            <a:r>
              <a:rPr lang="zh-CN" altLang="en-US" sz="2800" dirty="0"/>
              <a:t>）</a:t>
            </a:r>
            <a:endParaRPr lang="en-US" altLang="zh-CN" sz="2800" dirty="0"/>
          </a:p>
          <a:p>
            <a:pPr lvl="1"/>
            <a:r>
              <a:rPr lang="en-US" altLang="zh-CN" sz="2000" dirty="0">
                <a:solidFill>
                  <a:srgbClr val="FF0000"/>
                </a:solidFill>
              </a:rPr>
              <a:t>CPU</a:t>
            </a:r>
            <a:r>
              <a:rPr lang="zh-CN" altLang="en-US" sz="2000" dirty="0">
                <a:solidFill>
                  <a:srgbClr val="FF0000"/>
                </a:solidFill>
              </a:rPr>
              <a:t>虚拟化</a:t>
            </a:r>
            <a:endParaRPr lang="en-US" altLang="zh-CN" sz="2000" dirty="0">
              <a:solidFill>
                <a:srgbClr val="FF0000"/>
              </a:solidFill>
            </a:endParaRPr>
          </a:p>
          <a:p>
            <a:pPr lvl="1"/>
            <a:r>
              <a:rPr lang="zh-CN" altLang="en-US" sz="2000" dirty="0"/>
              <a:t>内存虚拟化</a:t>
            </a:r>
            <a:endParaRPr lang="en-US" altLang="zh-CN" sz="2000" dirty="0"/>
          </a:p>
          <a:p>
            <a:pPr lvl="1"/>
            <a:r>
              <a:rPr lang="en-US" altLang="zh-CN" sz="2000" dirty="0"/>
              <a:t>GPU</a:t>
            </a:r>
            <a:r>
              <a:rPr lang="zh-CN" altLang="en-US" sz="2000" dirty="0"/>
              <a:t>虚拟化</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10000"/>
          </a:bodyPr>
          <a:lstStyle/>
          <a:p>
            <a:r>
              <a:rPr lang="zh-CN" altLang="en-US" sz="2400" dirty="0"/>
              <a:t>定义：</a:t>
            </a:r>
            <a:endParaRPr lang="en-US" altLang="zh-CN" sz="2400" dirty="0"/>
          </a:p>
          <a:p>
            <a:pPr>
              <a:buNone/>
            </a:pPr>
            <a:r>
              <a:rPr lang="en-US" altLang="zh-CN" sz="1800" dirty="0"/>
              <a:t>     </a:t>
            </a:r>
            <a:r>
              <a:rPr lang="zh-CN" altLang="zh-CN" sz="1800" dirty="0"/>
              <a:t>一个虚拟机本质上就是一个进程中</a:t>
            </a:r>
            <a:r>
              <a:rPr lang="zh-CN" altLang="en-US" sz="1800" dirty="0"/>
              <a:t>。</a:t>
            </a:r>
            <a:endParaRPr lang="en-US" altLang="zh-CN" sz="1800" dirty="0"/>
          </a:p>
          <a:p>
            <a:r>
              <a:rPr lang="zh-CN" altLang="en-US" sz="2400" dirty="0"/>
              <a:t>相关概念：</a:t>
            </a:r>
            <a:r>
              <a:rPr lang="en-US" altLang="zh-CN" sz="2400" dirty="0"/>
              <a:t>x86</a:t>
            </a:r>
            <a:r>
              <a:rPr lang="zh-CN" altLang="zh-CN" sz="2400" dirty="0"/>
              <a:t>处理器</a:t>
            </a:r>
            <a:r>
              <a:rPr lang="zh-CN" altLang="en-US" sz="2400" dirty="0"/>
              <a:t>的</a:t>
            </a:r>
            <a:r>
              <a:rPr lang="en-US" altLang="zh-CN" sz="2400" dirty="0"/>
              <a:t>Ring</a:t>
            </a:r>
            <a:r>
              <a:rPr lang="zh-CN" altLang="en-US" sz="2400" dirty="0"/>
              <a:t>级别：</a:t>
            </a:r>
            <a:endParaRPr lang="en-US" altLang="zh-CN" sz="2400" dirty="0"/>
          </a:p>
          <a:p>
            <a:pPr>
              <a:buNone/>
            </a:pPr>
            <a:r>
              <a:rPr lang="en-US" altLang="zh-CN" sz="1800" dirty="0"/>
              <a:t>    x86</a:t>
            </a:r>
            <a:r>
              <a:rPr lang="zh-CN" altLang="en-US" sz="1800" dirty="0"/>
              <a:t>处理器</a:t>
            </a:r>
            <a:r>
              <a:rPr lang="zh-CN" altLang="zh-CN" sz="1800" dirty="0"/>
              <a:t>级别共分</a:t>
            </a:r>
            <a:r>
              <a:rPr lang="en-US" altLang="zh-CN" sz="1800" dirty="0"/>
              <a:t>4</a:t>
            </a:r>
            <a:r>
              <a:rPr lang="zh-CN" altLang="zh-CN" sz="1800" dirty="0"/>
              <a:t>层，</a:t>
            </a:r>
            <a:r>
              <a:rPr lang="en-US" altLang="zh-CN" sz="1800" dirty="0"/>
              <a:t>RING0,RING1,RING2,RING3</a:t>
            </a:r>
            <a:r>
              <a:rPr lang="zh-CN" altLang="zh-CN" sz="1800" dirty="0"/>
              <a:t>。</a:t>
            </a:r>
            <a:r>
              <a:rPr lang="en-US" altLang="zh-CN" sz="1800" dirty="0"/>
              <a:t>Windows</a:t>
            </a:r>
            <a:r>
              <a:rPr lang="zh-CN" altLang="zh-CN" sz="1800" dirty="0"/>
              <a:t>只使用其中的两个级别</a:t>
            </a:r>
            <a:r>
              <a:rPr lang="en-US" altLang="zh-CN" sz="1800" dirty="0"/>
              <a:t>RING0</a:t>
            </a:r>
            <a:r>
              <a:rPr lang="zh-CN" altLang="zh-CN" sz="1800" dirty="0"/>
              <a:t>和</a:t>
            </a:r>
            <a:r>
              <a:rPr lang="en-US" altLang="zh-CN" sz="1800" dirty="0"/>
              <a:t>RING3</a:t>
            </a:r>
            <a:r>
              <a:rPr lang="zh-CN" altLang="zh-CN" sz="1800" dirty="0"/>
              <a:t>。</a:t>
            </a:r>
            <a:r>
              <a:rPr lang="en-US" altLang="zh-CN" sz="1800" dirty="0"/>
              <a:t>RING0</a:t>
            </a:r>
            <a:r>
              <a:rPr lang="zh-CN" altLang="zh-CN" sz="1800" dirty="0"/>
              <a:t>层拥有最高的权限，</a:t>
            </a:r>
            <a:r>
              <a:rPr lang="en-US" altLang="zh-CN" sz="1800" dirty="0"/>
              <a:t>RING3</a:t>
            </a:r>
            <a:r>
              <a:rPr lang="zh-CN" altLang="zh-CN" sz="1800" dirty="0"/>
              <a:t>层拥有最低的权限</a:t>
            </a:r>
            <a:r>
              <a:rPr lang="zh-CN" altLang="en-US" sz="1800" dirty="0"/>
              <a:t>。</a:t>
            </a:r>
            <a:endParaRPr lang="en-US" altLang="zh-CN" sz="1800" dirty="0"/>
          </a:p>
          <a:p>
            <a:r>
              <a:rPr lang="en-US" altLang="zh-CN" sz="2400" dirty="0"/>
              <a:t>CPU</a:t>
            </a:r>
            <a:r>
              <a:rPr lang="zh-CN" altLang="en-US" sz="2400" dirty="0"/>
              <a:t>虚拟化：</a:t>
            </a:r>
            <a:endParaRPr lang="en-US" altLang="zh-CN" sz="2400" dirty="0"/>
          </a:p>
          <a:p>
            <a:pPr>
              <a:buNone/>
            </a:pPr>
            <a:r>
              <a:rPr lang="en-US" altLang="zh-CN" sz="1800" dirty="0"/>
              <a:t>    </a:t>
            </a:r>
            <a:r>
              <a:rPr lang="zh-CN" altLang="zh-CN" sz="1800" dirty="0"/>
              <a:t>宿主机运行在根模式</a:t>
            </a:r>
            <a:r>
              <a:rPr lang="en-US" altLang="zh-CN" sz="1800" dirty="0"/>
              <a:t>(root)</a:t>
            </a:r>
            <a:r>
              <a:rPr lang="zh-CN" altLang="zh-CN" sz="1800" dirty="0"/>
              <a:t>下，宿主机的内核处于</a:t>
            </a:r>
            <a:r>
              <a:rPr lang="en-US" altLang="zh-CN" sz="1800" dirty="0"/>
              <a:t>Ring0</a:t>
            </a:r>
            <a:r>
              <a:rPr lang="zh-CN" altLang="zh-CN" sz="1800" dirty="0"/>
              <a:t>，用户态程序处于</a:t>
            </a:r>
            <a:r>
              <a:rPr lang="en-US" altLang="zh-CN" sz="1800" dirty="0"/>
              <a:t>Ring3</a:t>
            </a:r>
            <a:r>
              <a:rPr lang="zh-CN" altLang="en-US" sz="1800" dirty="0"/>
              <a:t>；</a:t>
            </a:r>
            <a:r>
              <a:rPr lang="en-US" altLang="zh-CN" sz="1800" dirty="0"/>
              <a:t>Guest OS</a:t>
            </a:r>
            <a:r>
              <a:rPr lang="zh-CN" altLang="zh-CN" sz="1800" dirty="0"/>
              <a:t>运行在非根模式，</a:t>
            </a:r>
            <a:r>
              <a:rPr lang="en-US" altLang="zh-CN" sz="1800" dirty="0"/>
              <a:t>Guest OS</a:t>
            </a:r>
            <a:r>
              <a:rPr lang="zh-CN" altLang="zh-CN" sz="1800" dirty="0"/>
              <a:t>的内核运行在</a:t>
            </a:r>
            <a:r>
              <a:rPr lang="en-US" altLang="zh-CN" sz="1800" dirty="0"/>
              <a:t>Ring0</a:t>
            </a:r>
            <a:r>
              <a:rPr lang="zh-CN" altLang="zh-CN" sz="1800" dirty="0"/>
              <a:t>，用户态程序运行在</a:t>
            </a:r>
            <a:r>
              <a:rPr lang="en-US" altLang="zh-CN" sz="1800" dirty="0"/>
              <a:t>Ring3</a:t>
            </a:r>
            <a:r>
              <a:rPr lang="zh-CN" altLang="zh-CN" sz="1800" dirty="0"/>
              <a:t>。</a:t>
            </a:r>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zh-CN" altLang="zh-CN" sz="2000" dirty="0"/>
              <a:t>计算虚拟化将主机单个物理</a:t>
            </a:r>
            <a:r>
              <a:rPr lang="en-US" altLang="zh-CN" sz="2000" dirty="0"/>
              <a:t>CPU</a:t>
            </a:r>
            <a:r>
              <a:rPr lang="zh-CN" altLang="zh-CN" sz="2000" dirty="0"/>
              <a:t>核虚拟出多个</a:t>
            </a:r>
            <a:r>
              <a:rPr lang="en-US" altLang="zh-CN" sz="2000" dirty="0" err="1"/>
              <a:t>vCPU</a:t>
            </a:r>
            <a:r>
              <a:rPr lang="zh-CN" altLang="zh-CN" sz="2000" dirty="0"/>
              <a:t>，这些</a:t>
            </a:r>
            <a:r>
              <a:rPr lang="en-US" altLang="zh-CN" sz="2000" dirty="0" err="1"/>
              <a:t>vCPU</a:t>
            </a:r>
            <a:r>
              <a:rPr lang="zh-CN" altLang="zh-CN" sz="2000" dirty="0"/>
              <a:t>本质上是一些运行的进程</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 </a:t>
            </a:r>
            <a:r>
              <a:rPr lang="en-US" altLang="zh-CN" dirty="0"/>
              <a:t>– CPU</a:t>
            </a:r>
            <a:r>
              <a:rPr lang="zh-CN" altLang="en-US" dirty="0"/>
              <a:t>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56353" name="Object 1"/>
          <p:cNvGraphicFramePr>
            <a:graphicFrameLocks noChangeAspect="1"/>
          </p:cNvGraphicFramePr>
          <p:nvPr/>
        </p:nvGraphicFramePr>
        <p:xfrm>
          <a:off x="762000" y="2293620"/>
          <a:ext cx="7807452" cy="2506980"/>
        </p:xfrm>
        <a:graphic>
          <a:graphicData uri="http://schemas.openxmlformats.org/presentationml/2006/ole">
            <mc:AlternateContent xmlns:mc="http://schemas.openxmlformats.org/markup-compatibility/2006">
              <mc:Choice xmlns:v="urn:schemas-microsoft-com:vml" Requires="v">
                <p:oleObj name="Visio" r:id="rId3" imgW="4414520" imgH="1904365" progId="">
                  <p:embed/>
                </p:oleObj>
              </mc:Choice>
              <mc:Fallback>
                <p:oleObj name="Visio" r:id="rId3" imgW="4414520" imgH="1904365" progId="">
                  <p:embed/>
                  <p:pic>
                    <p:nvPicPr>
                      <p:cNvPr id="35635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93620"/>
                        <a:ext cx="7807452" cy="2506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000" dirty="0"/>
              <a:t>定义：</a:t>
            </a:r>
            <a:endParaRPr lang="en-US" altLang="zh-CN" sz="2000" dirty="0"/>
          </a:p>
          <a:p>
            <a:pPr>
              <a:buNone/>
            </a:pPr>
            <a:r>
              <a:rPr lang="en-US" altLang="zh-CN" sz="1800" dirty="0"/>
              <a:t>    </a:t>
            </a:r>
            <a:r>
              <a:rPr lang="zh-CN" altLang="zh-CN" sz="1800" dirty="0"/>
              <a:t>计算虚拟化是指在物理服务器的宿主机操作系统</a:t>
            </a:r>
            <a:r>
              <a:rPr lang="en-US" altLang="zh-CN" sz="1800" dirty="0"/>
              <a:t>(Host OS)</a:t>
            </a:r>
            <a:r>
              <a:rPr lang="zh-CN" altLang="zh-CN" sz="1800" dirty="0"/>
              <a:t>中加入一个虚拟化层</a:t>
            </a:r>
            <a:r>
              <a:rPr lang="en-US" altLang="zh-CN" sz="1800" dirty="0"/>
              <a:t>(Hypervisor)</a:t>
            </a:r>
            <a:r>
              <a:rPr lang="zh-CN" altLang="zh-CN" sz="1800" dirty="0"/>
              <a:t>，在虚拟化层之上可以运行多个客户端操作系统</a:t>
            </a:r>
            <a:r>
              <a:rPr lang="en-US" altLang="zh-CN" sz="1800" dirty="0"/>
              <a:t>(Guest OS)</a:t>
            </a:r>
            <a:r>
              <a:rPr lang="zh-CN" altLang="zh-CN" sz="1800" dirty="0"/>
              <a:t>。资源利用率和灵活性</a:t>
            </a:r>
            <a:r>
              <a:rPr lang="zh-CN" altLang="en-US" sz="1800" dirty="0"/>
              <a:t>。</a:t>
            </a:r>
            <a:endParaRPr lang="en-US" altLang="zh-CN" sz="1800" dirty="0"/>
          </a:p>
          <a:p>
            <a:r>
              <a:rPr lang="zh-CN" altLang="en-US" sz="2000" dirty="0"/>
              <a:t>开源计算虚拟化软件：</a:t>
            </a:r>
            <a:r>
              <a:rPr lang="en-US" altLang="zh-CN" sz="2000" dirty="0"/>
              <a:t>KVM</a:t>
            </a:r>
            <a:r>
              <a:rPr lang="zh-CN" altLang="en-US" sz="2000" dirty="0"/>
              <a:t>（</a:t>
            </a:r>
            <a:r>
              <a:rPr lang="en-US" altLang="zh-CN" sz="2000" dirty="0"/>
              <a:t> Kernel-based Virtual Machine </a:t>
            </a:r>
            <a:r>
              <a:rPr lang="zh-CN" altLang="en-US" sz="2000" dirty="0"/>
              <a:t>）</a:t>
            </a:r>
            <a:endParaRPr lang="en-US" altLang="zh-CN" sz="2000" dirty="0"/>
          </a:p>
          <a:p>
            <a:pPr lvl="1"/>
            <a:r>
              <a:rPr lang="en-US" altLang="zh-CN" sz="2000" dirty="0"/>
              <a:t>CPU</a:t>
            </a:r>
            <a:r>
              <a:rPr lang="zh-CN" altLang="en-US" sz="2000" dirty="0"/>
              <a:t>虚拟化</a:t>
            </a:r>
            <a:endParaRPr lang="en-US" altLang="zh-CN" sz="2000" dirty="0"/>
          </a:p>
          <a:p>
            <a:pPr lvl="1"/>
            <a:r>
              <a:rPr lang="zh-CN" altLang="en-US" sz="2000" dirty="0">
                <a:solidFill>
                  <a:srgbClr val="FF0000"/>
                </a:solidFill>
              </a:rPr>
              <a:t>内存虚拟化</a:t>
            </a:r>
            <a:endParaRPr lang="en-US" altLang="zh-CN" sz="2000" dirty="0">
              <a:solidFill>
                <a:srgbClr val="FF0000"/>
              </a:solidFill>
            </a:endParaRPr>
          </a:p>
          <a:p>
            <a:pPr lvl="1"/>
            <a:r>
              <a:rPr lang="en-US" altLang="zh-CN" sz="2000" dirty="0"/>
              <a:t>GPU</a:t>
            </a:r>
            <a:r>
              <a:rPr lang="zh-CN" altLang="en-US" sz="2000" dirty="0"/>
              <a:t>虚拟化</a:t>
            </a:r>
            <a:endParaRPr lang="en-US" altLang="zh-CN" sz="2000" dirty="0"/>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4294967295"/>
          </p:nvPr>
        </p:nvSpPr>
        <p:spPr>
          <a:xfrm>
            <a:off x="0" y="844550"/>
            <a:ext cx="6326188" cy="477838"/>
          </a:xfrm>
        </p:spPr>
        <p:txBody>
          <a:bodyPr>
            <a:normAutofit fontScale="92500" lnSpcReduction="10000"/>
          </a:bodyPr>
          <a:lstStyle/>
          <a:p>
            <a:pPr marL="0" indent="0">
              <a:buNone/>
              <a:defRPr/>
            </a:pPr>
            <a:r>
              <a:rPr lang="zh-CN" altLang="en-US" sz="1500" b="1">
                <a:solidFill>
                  <a:schemeClr val="tx2"/>
                </a:solidFill>
              </a:rPr>
              <a:t>数据管理技术历经人工管理、文件管理、数据库管理等时代，大数据技术的出现使该领域进入了一个新的发展阶段</a:t>
            </a:r>
          </a:p>
        </p:txBody>
      </p:sp>
      <p:sp>
        <p:nvSpPr>
          <p:cNvPr id="2" name="标题 1"/>
          <p:cNvSpPr>
            <a:spLocks noGrp="1"/>
          </p:cNvSpPr>
          <p:nvPr>
            <p:ph type="title" idx="4294967295"/>
          </p:nvPr>
        </p:nvSpPr>
        <p:spPr>
          <a:xfrm>
            <a:off x="0" y="152400"/>
            <a:ext cx="6172200" cy="528638"/>
          </a:xfrm>
        </p:spPr>
        <p:txBody>
          <a:bodyPr/>
          <a:lstStyle/>
          <a:p>
            <a:pPr marL="320040" indent="-320040">
              <a:buClr>
                <a:schemeClr val="accent6">
                  <a:lumMod val="75000"/>
                </a:schemeClr>
              </a:buClr>
              <a:defRPr/>
            </a:pPr>
            <a:r>
              <a:rPr lang="zh-CN" altLang="en-US" dirty="0"/>
              <a:t>数据管理技术发展历史</a:t>
            </a:r>
          </a:p>
        </p:txBody>
      </p:sp>
      <p:sp>
        <p:nvSpPr>
          <p:cNvPr id="5" name="横卷形 4"/>
          <p:cNvSpPr/>
          <p:nvPr/>
        </p:nvSpPr>
        <p:spPr>
          <a:xfrm>
            <a:off x="3600451" y="2797969"/>
            <a:ext cx="384572" cy="315516"/>
          </a:xfrm>
          <a:prstGeom prst="horizontalScroll">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6" name="横卷形 5"/>
          <p:cNvSpPr/>
          <p:nvPr/>
        </p:nvSpPr>
        <p:spPr>
          <a:xfrm>
            <a:off x="4086226" y="2720579"/>
            <a:ext cx="384572" cy="315515"/>
          </a:xfrm>
          <a:prstGeom prst="horizontalScroll">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7" name="燕尾形 6"/>
          <p:cNvSpPr/>
          <p:nvPr/>
        </p:nvSpPr>
        <p:spPr>
          <a:xfrm>
            <a:off x="3006329" y="1714500"/>
            <a:ext cx="2994422" cy="534591"/>
          </a:xfrm>
          <a:prstGeom prst="chevron">
            <a:avLst>
              <a:gd name="adj" fmla="val 14923"/>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cxnSp>
        <p:nvCxnSpPr>
          <p:cNvPr id="8" name="直接连接符 7"/>
          <p:cNvCxnSpPr/>
          <p:nvPr/>
        </p:nvCxnSpPr>
        <p:spPr>
          <a:xfrm flipH="1" flipV="1">
            <a:off x="2974181" y="1714501"/>
            <a:ext cx="23813" cy="2507456"/>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385888" y="4221957"/>
            <a:ext cx="6426994" cy="26194"/>
          </a:xfrm>
          <a:prstGeom prst="straightConnector1">
            <a:avLst/>
          </a:prstGeom>
          <a:ln w="76200">
            <a:solidFill>
              <a:schemeClr val="bg1">
                <a:lumMod val="50000"/>
              </a:schemeClr>
            </a:solidFill>
            <a:headEnd type="none" w="lg" len="lg"/>
            <a:tailEnd type="triangle" w="med" len="med"/>
          </a:ln>
        </p:spPr>
        <p:style>
          <a:lnRef idx="1">
            <a:schemeClr val="accent1"/>
          </a:lnRef>
          <a:fillRef idx="0">
            <a:schemeClr val="accent1"/>
          </a:fillRef>
          <a:effectRef idx="0">
            <a:schemeClr val="accent1"/>
          </a:effectRef>
          <a:fontRef idx="minor">
            <a:schemeClr val="tx1"/>
          </a:fontRef>
        </p:style>
      </p:cxnSp>
      <p:sp>
        <p:nvSpPr>
          <p:cNvPr id="130057" name="TextBox 9"/>
          <p:cNvSpPr txBox="1">
            <a:spLocks noChangeArrowheads="1"/>
          </p:cNvSpPr>
          <p:nvPr/>
        </p:nvSpPr>
        <p:spPr bwMode="auto">
          <a:xfrm>
            <a:off x="1356718"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1946</a:t>
            </a:r>
            <a:endParaRPr lang="zh-CN" altLang="en-US" sz="1050" b="1">
              <a:latin typeface="Trebuchet MS" panose="020B0603020202020204" pitchFamily="34" charset="0"/>
              <a:ea typeface="方正姚体" panose="02010601030101010101" pitchFamily="2" charset="-122"/>
            </a:endParaRPr>
          </a:p>
        </p:txBody>
      </p:sp>
      <p:sp>
        <p:nvSpPr>
          <p:cNvPr id="130058" name="TextBox 10"/>
          <p:cNvSpPr txBox="1">
            <a:spLocks noChangeArrowheads="1"/>
          </p:cNvSpPr>
          <p:nvPr/>
        </p:nvSpPr>
        <p:spPr bwMode="auto">
          <a:xfrm>
            <a:off x="1804988"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1951</a:t>
            </a:r>
            <a:endParaRPr lang="zh-CN" altLang="en-US" sz="1050" b="1">
              <a:latin typeface="Trebuchet MS" panose="020B0603020202020204" pitchFamily="34" charset="0"/>
              <a:ea typeface="方正姚体" panose="02010601030101010101" pitchFamily="2" charset="-122"/>
            </a:endParaRPr>
          </a:p>
        </p:txBody>
      </p:sp>
      <p:sp>
        <p:nvSpPr>
          <p:cNvPr id="130059" name="TextBox 11"/>
          <p:cNvSpPr txBox="1">
            <a:spLocks noChangeArrowheads="1"/>
          </p:cNvSpPr>
          <p:nvPr/>
        </p:nvSpPr>
        <p:spPr bwMode="auto">
          <a:xfrm>
            <a:off x="2241353"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1956</a:t>
            </a:r>
            <a:endParaRPr lang="zh-CN" altLang="en-US" sz="1050" b="1">
              <a:latin typeface="Trebuchet MS" panose="020B0603020202020204" pitchFamily="34" charset="0"/>
              <a:ea typeface="方正姚体" panose="02010601030101010101" pitchFamily="2" charset="-122"/>
            </a:endParaRPr>
          </a:p>
        </p:txBody>
      </p:sp>
      <p:sp>
        <p:nvSpPr>
          <p:cNvPr id="130060" name="TextBox 12"/>
          <p:cNvSpPr txBox="1">
            <a:spLocks noChangeArrowheads="1"/>
          </p:cNvSpPr>
          <p:nvPr/>
        </p:nvSpPr>
        <p:spPr bwMode="auto">
          <a:xfrm>
            <a:off x="2755703"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1961</a:t>
            </a:r>
            <a:endParaRPr lang="zh-CN" altLang="en-US" sz="1050" b="1">
              <a:latin typeface="Trebuchet MS" panose="020B0603020202020204" pitchFamily="34" charset="0"/>
              <a:ea typeface="方正姚体" panose="02010601030101010101" pitchFamily="2" charset="-122"/>
            </a:endParaRPr>
          </a:p>
        </p:txBody>
      </p:sp>
      <p:sp>
        <p:nvSpPr>
          <p:cNvPr id="130061" name="TextBox 13"/>
          <p:cNvSpPr txBox="1">
            <a:spLocks noChangeArrowheads="1"/>
          </p:cNvSpPr>
          <p:nvPr/>
        </p:nvSpPr>
        <p:spPr bwMode="auto">
          <a:xfrm>
            <a:off x="3429597"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1970</a:t>
            </a:r>
            <a:endParaRPr lang="zh-CN" altLang="en-US" sz="1050" b="1">
              <a:latin typeface="Trebuchet MS" panose="020B0603020202020204" pitchFamily="34" charset="0"/>
              <a:ea typeface="方正姚体" panose="02010601030101010101" pitchFamily="2" charset="-122"/>
            </a:endParaRPr>
          </a:p>
        </p:txBody>
      </p:sp>
      <p:sp>
        <p:nvSpPr>
          <p:cNvPr id="130062" name="TextBox 14"/>
          <p:cNvSpPr txBox="1">
            <a:spLocks noChangeArrowheads="1"/>
          </p:cNvSpPr>
          <p:nvPr/>
        </p:nvSpPr>
        <p:spPr bwMode="auto">
          <a:xfrm>
            <a:off x="3939778"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1974</a:t>
            </a:r>
            <a:endParaRPr lang="zh-CN" altLang="en-US" sz="1050" b="1">
              <a:latin typeface="Trebuchet MS" panose="020B0603020202020204" pitchFamily="34" charset="0"/>
              <a:ea typeface="方正姚体" panose="02010601030101010101" pitchFamily="2" charset="-122"/>
            </a:endParaRPr>
          </a:p>
        </p:txBody>
      </p:sp>
      <p:sp>
        <p:nvSpPr>
          <p:cNvPr id="130063" name="TextBox 15"/>
          <p:cNvSpPr txBox="1">
            <a:spLocks noChangeArrowheads="1"/>
          </p:cNvSpPr>
          <p:nvPr/>
        </p:nvSpPr>
        <p:spPr bwMode="auto">
          <a:xfrm>
            <a:off x="4361856"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1979</a:t>
            </a:r>
            <a:endParaRPr lang="zh-CN" altLang="en-US" sz="1050" b="1">
              <a:latin typeface="Trebuchet MS" panose="020B0603020202020204" pitchFamily="34" charset="0"/>
              <a:ea typeface="方正姚体" panose="02010601030101010101" pitchFamily="2" charset="-122"/>
            </a:endParaRPr>
          </a:p>
        </p:txBody>
      </p:sp>
      <p:sp>
        <p:nvSpPr>
          <p:cNvPr id="130064" name="TextBox 16"/>
          <p:cNvSpPr txBox="1">
            <a:spLocks noChangeArrowheads="1"/>
          </p:cNvSpPr>
          <p:nvPr/>
        </p:nvSpPr>
        <p:spPr bwMode="auto">
          <a:xfrm>
            <a:off x="5028606"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1991</a:t>
            </a:r>
            <a:endParaRPr lang="zh-CN" altLang="en-US" sz="1050" b="1">
              <a:latin typeface="Trebuchet MS" panose="020B0603020202020204" pitchFamily="34" charset="0"/>
              <a:ea typeface="方正姚体" panose="02010601030101010101" pitchFamily="2" charset="-122"/>
            </a:endParaRPr>
          </a:p>
        </p:txBody>
      </p:sp>
      <p:sp>
        <p:nvSpPr>
          <p:cNvPr id="130065" name="TextBox 17"/>
          <p:cNvSpPr txBox="1">
            <a:spLocks noChangeArrowheads="1"/>
          </p:cNvSpPr>
          <p:nvPr/>
        </p:nvSpPr>
        <p:spPr bwMode="auto">
          <a:xfrm>
            <a:off x="5836445"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2001</a:t>
            </a:r>
            <a:endParaRPr lang="zh-CN" altLang="en-US" sz="1050" b="1">
              <a:latin typeface="Trebuchet MS" panose="020B0603020202020204" pitchFamily="34" charset="0"/>
              <a:ea typeface="方正姚体" panose="02010601030101010101" pitchFamily="2" charset="-122"/>
            </a:endParaRPr>
          </a:p>
        </p:txBody>
      </p:sp>
      <p:sp>
        <p:nvSpPr>
          <p:cNvPr id="130066" name="TextBox 18"/>
          <p:cNvSpPr txBox="1">
            <a:spLocks noChangeArrowheads="1"/>
          </p:cNvSpPr>
          <p:nvPr/>
        </p:nvSpPr>
        <p:spPr bwMode="auto">
          <a:xfrm>
            <a:off x="6158509"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2003</a:t>
            </a:r>
            <a:endParaRPr lang="zh-CN" altLang="en-US" sz="1050" b="1">
              <a:latin typeface="Trebuchet MS" panose="020B0603020202020204" pitchFamily="34" charset="0"/>
              <a:ea typeface="方正姚体" panose="02010601030101010101" pitchFamily="2" charset="-122"/>
            </a:endParaRPr>
          </a:p>
        </p:txBody>
      </p:sp>
      <p:sp>
        <p:nvSpPr>
          <p:cNvPr id="130067" name="TextBox 19"/>
          <p:cNvSpPr txBox="1">
            <a:spLocks noChangeArrowheads="1"/>
          </p:cNvSpPr>
          <p:nvPr/>
        </p:nvSpPr>
        <p:spPr bwMode="auto">
          <a:xfrm>
            <a:off x="6736557"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2008</a:t>
            </a:r>
            <a:endParaRPr lang="zh-CN" altLang="en-US" sz="1050" b="1">
              <a:latin typeface="Trebuchet MS" panose="020B0603020202020204" pitchFamily="34" charset="0"/>
              <a:ea typeface="方正姚体" panose="02010601030101010101" pitchFamily="2" charset="-122"/>
            </a:endParaRPr>
          </a:p>
        </p:txBody>
      </p:sp>
      <p:sp>
        <p:nvSpPr>
          <p:cNvPr id="130068" name="TextBox 20"/>
          <p:cNvSpPr txBox="1">
            <a:spLocks noChangeArrowheads="1"/>
          </p:cNvSpPr>
          <p:nvPr/>
        </p:nvSpPr>
        <p:spPr bwMode="auto">
          <a:xfrm>
            <a:off x="7286626" y="4248151"/>
            <a:ext cx="495300"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1050" b="1">
                <a:latin typeface="Trebuchet MS" panose="020B0603020202020204" pitchFamily="34" charset="0"/>
                <a:ea typeface="方正姚体" panose="02010601030101010101" pitchFamily="2" charset="-122"/>
              </a:rPr>
              <a:t>2011</a:t>
            </a:r>
            <a:endParaRPr lang="zh-CN" altLang="en-US" sz="1050" b="1">
              <a:latin typeface="Trebuchet MS" panose="020B0603020202020204" pitchFamily="34" charset="0"/>
              <a:ea typeface="方正姚体" panose="02010601030101010101" pitchFamily="2" charset="-122"/>
            </a:endParaRPr>
          </a:p>
        </p:txBody>
      </p:sp>
      <p:cxnSp>
        <p:nvCxnSpPr>
          <p:cNvPr id="22" name="直接连接符 21"/>
          <p:cNvCxnSpPr/>
          <p:nvPr/>
        </p:nvCxnSpPr>
        <p:spPr>
          <a:xfrm flipH="1" flipV="1">
            <a:off x="1439466" y="2305051"/>
            <a:ext cx="14288" cy="194191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248" y="3185839"/>
            <a:ext cx="472828" cy="359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71" name="矩形 23"/>
          <p:cNvSpPr>
            <a:spLocks noChangeArrowheads="1"/>
          </p:cNvSpPr>
          <p:nvPr/>
        </p:nvSpPr>
        <p:spPr bwMode="auto">
          <a:xfrm>
            <a:off x="1478757" y="3604022"/>
            <a:ext cx="573881" cy="60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第一台计算机</a:t>
            </a:r>
            <a:r>
              <a:rPr lang="en-US" altLang="zh-CN" sz="825" b="1">
                <a:latin typeface="华文细黑" panose="02010600040101010101" pitchFamily="2" charset="-122"/>
                <a:ea typeface="华文细黑" panose="02010600040101010101" pitchFamily="2" charset="-122"/>
              </a:rPr>
              <a:t>ENIAC</a:t>
            </a:r>
            <a:r>
              <a:rPr lang="zh-CN" altLang="en-US" sz="825" b="1">
                <a:latin typeface="华文细黑" panose="02010600040101010101" pitchFamily="2" charset="-122"/>
                <a:ea typeface="华文细黑" panose="02010600040101010101" pitchFamily="2" charset="-122"/>
              </a:rPr>
              <a:t>面世</a:t>
            </a:r>
            <a:endParaRPr lang="en-US" altLang="zh-CN" sz="825" b="1">
              <a:latin typeface="华文细黑" panose="02010600040101010101" pitchFamily="2" charset="-122"/>
              <a:ea typeface="华文细黑" panose="02010600040101010101" pitchFamily="2" charset="-122"/>
            </a:endParaRPr>
          </a:p>
        </p:txBody>
      </p:sp>
      <p:cxnSp>
        <p:nvCxnSpPr>
          <p:cNvPr id="25" name="直接连接符 24"/>
          <p:cNvCxnSpPr/>
          <p:nvPr/>
        </p:nvCxnSpPr>
        <p:spPr>
          <a:xfrm flipV="1">
            <a:off x="1952626" y="3418286"/>
            <a:ext cx="21431" cy="821531"/>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3" y="3050212"/>
            <a:ext cx="467042" cy="359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74" name="矩形 26"/>
          <p:cNvSpPr>
            <a:spLocks noChangeArrowheads="1"/>
          </p:cNvSpPr>
          <p:nvPr/>
        </p:nvSpPr>
        <p:spPr bwMode="auto">
          <a:xfrm>
            <a:off x="1952625" y="3513536"/>
            <a:ext cx="515541" cy="62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磁带</a:t>
            </a:r>
            <a:r>
              <a:rPr lang="en-US" altLang="zh-CN" sz="825" b="1">
                <a:latin typeface="华文细黑" panose="02010600040101010101" pitchFamily="2" charset="-122"/>
                <a:ea typeface="华文细黑" panose="02010600040101010101" pitchFamily="2" charset="-122"/>
              </a:rPr>
              <a:t>+</a:t>
            </a:r>
            <a:r>
              <a:rPr lang="zh-CN" altLang="en-US" sz="825" b="1">
                <a:latin typeface="华文细黑" panose="02010600040101010101" pitchFamily="2" charset="-122"/>
                <a:ea typeface="华文细黑" panose="02010600040101010101" pitchFamily="2" charset="-122"/>
              </a:rPr>
              <a:t>卡片</a:t>
            </a:r>
            <a:endParaRPr lang="en-US" altLang="zh-CN" sz="825" b="1">
              <a:latin typeface="华文细黑" panose="02010600040101010101" pitchFamily="2" charset="-122"/>
              <a:ea typeface="华文细黑" panose="02010600040101010101" pitchFamily="2" charset="-122"/>
            </a:endParaRPr>
          </a:p>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人工管理</a:t>
            </a:r>
            <a:endParaRPr lang="en-US" altLang="zh-CN" sz="825" b="1">
              <a:latin typeface="华文细黑" panose="02010600040101010101" pitchFamily="2" charset="-122"/>
              <a:ea typeface="华文细黑" panose="02010600040101010101" pitchFamily="2" charset="-122"/>
            </a:endParaRPr>
          </a:p>
        </p:txBody>
      </p:sp>
      <p:cxnSp>
        <p:nvCxnSpPr>
          <p:cNvPr id="28" name="直接连接符 27"/>
          <p:cNvCxnSpPr/>
          <p:nvPr/>
        </p:nvCxnSpPr>
        <p:spPr>
          <a:xfrm flipV="1">
            <a:off x="2489598" y="3353992"/>
            <a:ext cx="5953" cy="845344"/>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0713" y="2897312"/>
            <a:ext cx="533585" cy="449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77" name="矩形 29"/>
          <p:cNvSpPr>
            <a:spLocks noChangeArrowheads="1"/>
          </p:cNvSpPr>
          <p:nvPr/>
        </p:nvSpPr>
        <p:spPr bwMode="auto">
          <a:xfrm>
            <a:off x="2482454" y="3437335"/>
            <a:ext cx="515540" cy="72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磁盘被发明，进入文件管理时代</a:t>
            </a:r>
            <a:endParaRPr lang="en-US" altLang="zh-CN" sz="825" b="1">
              <a:latin typeface="华文细黑" panose="02010600040101010101" pitchFamily="2" charset="-122"/>
              <a:ea typeface="华文细黑" panose="02010600040101010101" pitchFamily="2" charset="-122"/>
            </a:endParaRPr>
          </a:p>
        </p:txBody>
      </p:sp>
      <p:grpSp>
        <p:nvGrpSpPr>
          <p:cNvPr id="130078" name="组合 30"/>
          <p:cNvGrpSpPr/>
          <p:nvPr/>
        </p:nvGrpSpPr>
        <p:grpSpPr bwMode="auto">
          <a:xfrm>
            <a:off x="3013592" y="2843213"/>
            <a:ext cx="501015" cy="432197"/>
            <a:chOff x="2565993" y="3861048"/>
            <a:chExt cx="667851" cy="576064"/>
          </a:xfrm>
        </p:grpSpPr>
        <p:sp>
          <p:nvSpPr>
            <p:cNvPr id="32" name="圆柱形 31"/>
            <p:cNvSpPr/>
            <p:nvPr/>
          </p:nvSpPr>
          <p:spPr>
            <a:xfrm>
              <a:off x="2630905" y="3861048"/>
              <a:ext cx="541201" cy="576064"/>
            </a:xfrm>
            <a:prstGeom prst="can">
              <a:avLst/>
            </a:prstGeom>
            <a:solidFill>
              <a:schemeClr val="bg1">
                <a:lumMod val="6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110" name="TextBox 32"/>
            <p:cNvSpPr txBox="1">
              <a:spLocks noChangeArrowheads="1"/>
            </p:cNvSpPr>
            <p:nvPr/>
          </p:nvSpPr>
          <p:spPr bwMode="auto">
            <a:xfrm>
              <a:off x="2565993" y="4031485"/>
              <a:ext cx="667851" cy="29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网络型</a:t>
              </a:r>
            </a:p>
          </p:txBody>
        </p:sp>
      </p:grpSp>
      <p:sp>
        <p:nvSpPr>
          <p:cNvPr id="130079" name="TextBox 33"/>
          <p:cNvSpPr txBox="1">
            <a:spLocks noChangeArrowheads="1"/>
          </p:cNvSpPr>
          <p:nvPr/>
        </p:nvSpPr>
        <p:spPr bwMode="auto">
          <a:xfrm>
            <a:off x="4089876" y="2797969"/>
            <a:ext cx="378460" cy="21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SQL</a:t>
            </a:r>
            <a:endParaRPr lang="zh-CN" altLang="en-US" sz="825" b="1">
              <a:latin typeface="华文细黑" panose="02010600040101010101" pitchFamily="2" charset="-122"/>
              <a:ea typeface="华文细黑" panose="02010600040101010101" pitchFamily="2" charset="-122"/>
            </a:endParaRPr>
          </a:p>
        </p:txBody>
      </p:sp>
      <p:sp>
        <p:nvSpPr>
          <p:cNvPr id="130080" name="TextBox 34"/>
          <p:cNvSpPr txBox="1">
            <a:spLocks noChangeArrowheads="1"/>
          </p:cNvSpPr>
          <p:nvPr/>
        </p:nvSpPr>
        <p:spPr bwMode="auto">
          <a:xfrm>
            <a:off x="3576718" y="2863453"/>
            <a:ext cx="340360" cy="21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E-R</a:t>
            </a:r>
            <a:endParaRPr lang="zh-CN" altLang="en-US" sz="825" b="1">
              <a:latin typeface="华文细黑" panose="02010600040101010101" pitchFamily="2" charset="-122"/>
              <a:ea typeface="华文细黑" panose="02010600040101010101" pitchFamily="2" charset="-122"/>
            </a:endParaRPr>
          </a:p>
        </p:txBody>
      </p:sp>
      <p:sp>
        <p:nvSpPr>
          <p:cNvPr id="130081" name="矩形 35"/>
          <p:cNvSpPr>
            <a:spLocks noChangeArrowheads="1"/>
          </p:cNvSpPr>
          <p:nvPr/>
        </p:nvSpPr>
        <p:spPr bwMode="auto">
          <a:xfrm>
            <a:off x="2974182" y="3336131"/>
            <a:ext cx="66556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GE</a:t>
            </a:r>
            <a:r>
              <a:rPr lang="zh-CN" altLang="en-US" sz="825" b="1">
                <a:latin typeface="华文细黑" panose="02010600040101010101" pitchFamily="2" charset="-122"/>
                <a:ea typeface="华文细黑" panose="02010600040101010101" pitchFamily="2" charset="-122"/>
              </a:rPr>
              <a:t>公司发明第一个网络模型数据库，但仅限于</a:t>
            </a:r>
            <a:r>
              <a:rPr lang="en-US" altLang="zh-CN" sz="825" b="1">
                <a:latin typeface="华文细黑" panose="02010600040101010101" pitchFamily="2" charset="-122"/>
                <a:ea typeface="华文细黑" panose="02010600040101010101" pitchFamily="2" charset="-122"/>
              </a:rPr>
              <a:t>GE</a:t>
            </a:r>
            <a:r>
              <a:rPr lang="zh-CN" altLang="en-US" sz="825" b="1">
                <a:latin typeface="华文细黑" panose="02010600040101010101" pitchFamily="2" charset="-122"/>
                <a:ea typeface="华文细黑" panose="02010600040101010101" pitchFamily="2" charset="-122"/>
              </a:rPr>
              <a:t>自己的主机</a:t>
            </a:r>
          </a:p>
          <a:p>
            <a:pPr algn="ctr">
              <a:spcBef>
                <a:spcPct val="20000"/>
              </a:spcBef>
              <a:buClrTx/>
              <a:buFontTx/>
              <a:buNone/>
            </a:pPr>
            <a:endParaRPr lang="zh-CN" altLang="en-US" sz="825" b="1">
              <a:latin typeface="Trebuchet MS" panose="020B0603020202020204" pitchFamily="34" charset="0"/>
              <a:ea typeface="方正姚体" panose="02010601030101010101" pitchFamily="2" charset="-122"/>
            </a:endParaRPr>
          </a:p>
        </p:txBody>
      </p:sp>
      <p:sp>
        <p:nvSpPr>
          <p:cNvPr id="130082" name="矩形 36"/>
          <p:cNvSpPr>
            <a:spLocks noChangeArrowheads="1"/>
          </p:cNvSpPr>
          <p:nvPr/>
        </p:nvSpPr>
        <p:spPr bwMode="auto">
          <a:xfrm>
            <a:off x="3062288" y="1764507"/>
            <a:ext cx="2859881"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900" b="1">
                <a:latin typeface="华文细黑" panose="02010600040101010101" pitchFamily="2" charset="-122"/>
                <a:ea typeface="华文细黑" panose="02010600040101010101" pitchFamily="2" charset="-122"/>
              </a:rPr>
              <a:t>1960</a:t>
            </a:r>
            <a:r>
              <a:rPr lang="zh-CN" altLang="en-US" sz="900" b="1">
                <a:latin typeface="华文细黑" panose="02010600040101010101" pitchFamily="2" charset="-122"/>
                <a:ea typeface="华文细黑" panose="02010600040101010101" pitchFamily="2" charset="-122"/>
              </a:rPr>
              <a:t>年代，</a:t>
            </a:r>
            <a:r>
              <a:rPr lang="en-US" altLang="zh-CN" sz="900" b="1">
                <a:latin typeface="华文细黑" panose="02010600040101010101" pitchFamily="2" charset="-122"/>
                <a:ea typeface="华文细黑" panose="02010600040101010101" pitchFamily="2" charset="-122"/>
              </a:rPr>
              <a:t>IT</a:t>
            </a:r>
            <a:r>
              <a:rPr lang="zh-CN" altLang="en-US" sz="900" b="1">
                <a:latin typeface="华文细黑" panose="02010600040101010101" pitchFamily="2" charset="-122"/>
                <a:ea typeface="华文细黑" panose="02010600040101010101" pitchFamily="2" charset="-122"/>
              </a:rPr>
              <a:t>系统规模和复杂度变大，数据与应用分离的需求开始产生，数据库技术开始萌芽并蓬勃发展，并在</a:t>
            </a:r>
            <a:r>
              <a:rPr lang="en-US" altLang="zh-CN" sz="900" b="1">
                <a:latin typeface="华文细黑" panose="02010600040101010101" pitchFamily="2" charset="-122"/>
                <a:ea typeface="华文细黑" panose="02010600040101010101" pitchFamily="2" charset="-122"/>
              </a:rPr>
              <a:t>1990</a:t>
            </a:r>
            <a:r>
              <a:rPr lang="zh-CN" altLang="en-US" sz="900" b="1">
                <a:latin typeface="华文细黑" panose="02010600040101010101" pitchFamily="2" charset="-122"/>
                <a:ea typeface="华文细黑" panose="02010600040101010101" pitchFamily="2" charset="-122"/>
              </a:rPr>
              <a:t>年后逐步统一到以关系型数据库为主导</a:t>
            </a:r>
            <a:endParaRPr lang="en-US" altLang="zh-CN" sz="900" b="1">
              <a:latin typeface="华文细黑" panose="02010600040101010101" pitchFamily="2" charset="-122"/>
              <a:ea typeface="华文细黑" panose="02010600040101010101" pitchFamily="2" charset="-122"/>
            </a:endParaRPr>
          </a:p>
        </p:txBody>
      </p:sp>
      <p:cxnSp>
        <p:nvCxnSpPr>
          <p:cNvPr id="38" name="直接连接符 37"/>
          <p:cNvCxnSpPr/>
          <p:nvPr/>
        </p:nvCxnSpPr>
        <p:spPr>
          <a:xfrm flipV="1">
            <a:off x="3600450" y="2965848"/>
            <a:ext cx="0" cy="1273969"/>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4" name="矩形 38"/>
          <p:cNvSpPr>
            <a:spLocks noChangeArrowheads="1"/>
          </p:cNvSpPr>
          <p:nvPr/>
        </p:nvSpPr>
        <p:spPr bwMode="auto">
          <a:xfrm>
            <a:off x="3599261" y="3281363"/>
            <a:ext cx="459581" cy="85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IBM E.F.Dodd</a:t>
            </a:r>
            <a:r>
              <a:rPr lang="zh-CN" altLang="en-US" sz="825" b="1">
                <a:latin typeface="华文细黑" panose="02010600040101010101" pitchFamily="2" charset="-122"/>
                <a:ea typeface="华文细黑" panose="02010600040101010101" pitchFamily="2" charset="-122"/>
              </a:rPr>
              <a:t>提出关系模型</a:t>
            </a:r>
            <a:endParaRPr lang="zh-CN" altLang="en-US" sz="825" b="1">
              <a:latin typeface="Trebuchet MS" panose="020B0603020202020204" pitchFamily="34" charset="0"/>
              <a:ea typeface="方正姚体" panose="02010601030101010101" pitchFamily="2" charset="-122"/>
            </a:endParaRPr>
          </a:p>
        </p:txBody>
      </p:sp>
      <p:cxnSp>
        <p:nvCxnSpPr>
          <p:cNvPr id="40" name="直接连接符 39"/>
          <p:cNvCxnSpPr/>
          <p:nvPr/>
        </p:nvCxnSpPr>
        <p:spPr>
          <a:xfrm flipH="1" flipV="1">
            <a:off x="4086225" y="2832497"/>
            <a:ext cx="20241" cy="1384697"/>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6" name="矩形 40"/>
          <p:cNvSpPr>
            <a:spLocks noChangeArrowheads="1"/>
          </p:cNvSpPr>
          <p:nvPr/>
        </p:nvSpPr>
        <p:spPr bwMode="auto">
          <a:xfrm>
            <a:off x="4106467" y="3108723"/>
            <a:ext cx="459581" cy="60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SQL</a:t>
            </a:r>
            <a:r>
              <a:rPr lang="zh-CN" altLang="en-US" sz="825" b="1">
                <a:latin typeface="华文细黑" panose="02010600040101010101" pitchFamily="2" charset="-122"/>
                <a:ea typeface="华文细黑" panose="02010600040101010101" pitchFamily="2" charset="-122"/>
              </a:rPr>
              <a:t>语言被发明</a:t>
            </a:r>
            <a:endParaRPr lang="en-US" altLang="zh-CN" sz="825" b="1">
              <a:latin typeface="华文细黑" panose="02010600040101010101" pitchFamily="2" charset="-122"/>
              <a:ea typeface="华文细黑" panose="02010600040101010101" pitchFamily="2" charset="-122"/>
            </a:endParaRPr>
          </a:p>
        </p:txBody>
      </p:sp>
      <p:cxnSp>
        <p:nvCxnSpPr>
          <p:cNvPr id="42" name="直接连接符 41"/>
          <p:cNvCxnSpPr/>
          <p:nvPr/>
        </p:nvCxnSpPr>
        <p:spPr>
          <a:xfrm flipV="1">
            <a:off x="5280422" y="2644379"/>
            <a:ext cx="0" cy="1541859"/>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圆柱形 42"/>
          <p:cNvSpPr/>
          <p:nvPr/>
        </p:nvSpPr>
        <p:spPr>
          <a:xfrm>
            <a:off x="4647010" y="2558654"/>
            <a:ext cx="432197" cy="432197"/>
          </a:xfrm>
          <a:prstGeom prst="can">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089" name="TextBox 43"/>
          <p:cNvSpPr txBox="1">
            <a:spLocks noChangeArrowheads="1"/>
          </p:cNvSpPr>
          <p:nvPr/>
        </p:nvSpPr>
        <p:spPr bwMode="auto">
          <a:xfrm>
            <a:off x="4604028" y="2696767"/>
            <a:ext cx="470535"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750" b="1">
                <a:latin typeface="华文细黑" panose="02010600040101010101" pitchFamily="2" charset="-122"/>
                <a:ea typeface="华文细黑" panose="02010600040101010101" pitchFamily="2" charset="-122"/>
              </a:rPr>
              <a:t>关系型</a:t>
            </a:r>
            <a:endParaRPr lang="en-US" altLang="zh-CN" sz="750" b="1">
              <a:latin typeface="华文细黑" panose="02010600040101010101" pitchFamily="2" charset="-122"/>
              <a:ea typeface="华文细黑" panose="02010600040101010101" pitchFamily="2" charset="-122"/>
            </a:endParaRPr>
          </a:p>
          <a:p>
            <a:pPr algn="ctr">
              <a:spcBef>
                <a:spcPct val="20000"/>
              </a:spcBef>
              <a:buClrTx/>
              <a:buFontTx/>
              <a:buNone/>
            </a:pPr>
            <a:r>
              <a:rPr lang="zh-CN" altLang="en-US" sz="750" b="1">
                <a:latin typeface="华文细黑" panose="02010600040101010101" pitchFamily="2" charset="-122"/>
                <a:ea typeface="华文细黑" panose="02010600040101010101" pitchFamily="2" charset="-122"/>
              </a:rPr>
              <a:t>数据库</a:t>
            </a:r>
          </a:p>
        </p:txBody>
      </p:sp>
      <p:sp>
        <p:nvSpPr>
          <p:cNvPr id="130090" name="矩形 44"/>
          <p:cNvSpPr>
            <a:spLocks noChangeArrowheads="1"/>
          </p:cNvSpPr>
          <p:nvPr/>
        </p:nvSpPr>
        <p:spPr bwMode="auto">
          <a:xfrm>
            <a:off x="4636294" y="3000376"/>
            <a:ext cx="529829" cy="123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ORACLE</a:t>
            </a:r>
            <a:r>
              <a:rPr lang="zh-CN" altLang="en-US" sz="825" b="1">
                <a:latin typeface="华文细黑" panose="02010600040101010101" pitchFamily="2" charset="-122"/>
                <a:ea typeface="华文细黑" panose="02010600040101010101" pitchFamily="2" charset="-122"/>
              </a:rPr>
              <a:t>发布第一个商用</a:t>
            </a:r>
            <a:r>
              <a:rPr lang="en-US" altLang="zh-CN" sz="825" b="1">
                <a:latin typeface="华文细黑" panose="02010600040101010101" pitchFamily="2" charset="-122"/>
                <a:ea typeface="华文细黑" panose="02010600040101010101" pitchFamily="2" charset="-122"/>
              </a:rPr>
              <a:t>SQL</a:t>
            </a:r>
            <a:r>
              <a:rPr lang="zh-CN" altLang="en-US" sz="825" b="1">
                <a:latin typeface="华文细黑" panose="02010600040101010101" pitchFamily="2" charset="-122"/>
                <a:ea typeface="华文细黑" panose="02010600040101010101" pitchFamily="2" charset="-122"/>
              </a:rPr>
              <a:t>关系数据库，后续快速发展</a:t>
            </a:r>
            <a:endParaRPr lang="en-US" altLang="zh-CN" sz="825" b="1">
              <a:latin typeface="华文细黑" panose="02010600040101010101" pitchFamily="2" charset="-122"/>
              <a:ea typeface="华文细黑" panose="02010600040101010101" pitchFamily="2" charset="-122"/>
            </a:endParaRPr>
          </a:p>
        </p:txBody>
      </p:sp>
      <p:sp>
        <p:nvSpPr>
          <p:cNvPr id="46" name="圆柱形 45"/>
          <p:cNvSpPr/>
          <p:nvPr/>
        </p:nvSpPr>
        <p:spPr>
          <a:xfrm>
            <a:off x="5274469" y="2505075"/>
            <a:ext cx="634604" cy="352425"/>
          </a:xfrm>
          <a:prstGeom prst="can">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092" name="TextBox 46"/>
          <p:cNvSpPr txBox="1">
            <a:spLocks noChangeArrowheads="1"/>
          </p:cNvSpPr>
          <p:nvPr/>
        </p:nvSpPr>
        <p:spPr bwMode="auto">
          <a:xfrm>
            <a:off x="5321658" y="2628901"/>
            <a:ext cx="56642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750" b="1">
                <a:latin typeface="华文细黑" panose="02010600040101010101" pitchFamily="2" charset="-122"/>
                <a:ea typeface="华文细黑" panose="02010600040101010101" pitchFamily="2" charset="-122"/>
              </a:rPr>
              <a:t>数据仓库</a:t>
            </a:r>
            <a:endParaRPr lang="en-US" altLang="zh-CN" sz="750" b="1">
              <a:latin typeface="华文细黑" panose="02010600040101010101" pitchFamily="2" charset="-122"/>
              <a:ea typeface="华文细黑" panose="02010600040101010101" pitchFamily="2" charset="-122"/>
            </a:endParaRPr>
          </a:p>
        </p:txBody>
      </p:sp>
      <p:cxnSp>
        <p:nvCxnSpPr>
          <p:cNvPr id="48" name="直接连接符 47"/>
          <p:cNvCxnSpPr/>
          <p:nvPr/>
        </p:nvCxnSpPr>
        <p:spPr>
          <a:xfrm flipV="1">
            <a:off x="4667250" y="2938463"/>
            <a:ext cx="0" cy="1309688"/>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030516" y="1512094"/>
            <a:ext cx="0" cy="2681288"/>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5" name="矩形 49"/>
          <p:cNvSpPr>
            <a:spLocks noChangeArrowheads="1"/>
          </p:cNvSpPr>
          <p:nvPr/>
        </p:nvSpPr>
        <p:spPr bwMode="auto">
          <a:xfrm>
            <a:off x="5304236" y="2899173"/>
            <a:ext cx="696515" cy="111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数据仓库开始涌现，关系数据库开始全面普及且平台无关，进入成熟期</a:t>
            </a:r>
            <a:endParaRPr lang="zh-CN" altLang="en-US" sz="825" b="1">
              <a:latin typeface="Trebuchet MS" panose="020B0603020202020204" pitchFamily="34" charset="0"/>
              <a:ea typeface="方正姚体" panose="02010601030101010101" pitchFamily="2" charset="-122"/>
            </a:endParaRPr>
          </a:p>
        </p:txBody>
      </p:sp>
      <p:sp>
        <p:nvSpPr>
          <p:cNvPr id="51" name="燕尾形 50"/>
          <p:cNvSpPr/>
          <p:nvPr/>
        </p:nvSpPr>
        <p:spPr>
          <a:xfrm>
            <a:off x="6136481" y="1383506"/>
            <a:ext cx="1362075" cy="752475"/>
          </a:xfrm>
          <a:prstGeom prst="chevron">
            <a:avLst>
              <a:gd name="adj" fmla="val 14923"/>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097" name="矩形 51"/>
          <p:cNvSpPr>
            <a:spLocks noChangeArrowheads="1"/>
          </p:cNvSpPr>
          <p:nvPr/>
        </p:nvSpPr>
        <p:spPr bwMode="auto">
          <a:xfrm>
            <a:off x="6192441" y="1383506"/>
            <a:ext cx="1298972"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900" b="1">
                <a:latin typeface="华文细黑" panose="02010600040101010101" pitchFamily="2" charset="-122"/>
                <a:ea typeface="华文细黑" panose="02010600040101010101" pitchFamily="2" charset="-122"/>
              </a:rPr>
              <a:t>2001</a:t>
            </a:r>
            <a:r>
              <a:rPr lang="zh-CN" altLang="en-US" sz="900" b="1">
                <a:latin typeface="华文细黑" panose="02010600040101010101" pitchFamily="2" charset="-122"/>
                <a:ea typeface="华文细黑" panose="02010600040101010101" pitchFamily="2" charset="-122"/>
              </a:rPr>
              <a:t>年后，互联网迅速发展，数据量成倍递增，量变引起质变，开始对数据管理技术提出全新的要求</a:t>
            </a:r>
            <a:endParaRPr lang="en-US" altLang="zh-CN" sz="900" b="1">
              <a:latin typeface="华文细黑" panose="02010600040101010101" pitchFamily="2" charset="-122"/>
              <a:ea typeface="华文细黑" panose="02010600040101010101" pitchFamily="2" charset="-122"/>
            </a:endParaRPr>
          </a:p>
        </p:txBody>
      </p:sp>
      <p:sp>
        <p:nvSpPr>
          <p:cNvPr id="53" name="燕尾形 52"/>
          <p:cNvSpPr/>
          <p:nvPr/>
        </p:nvSpPr>
        <p:spPr>
          <a:xfrm>
            <a:off x="1485901" y="2321719"/>
            <a:ext cx="1550194" cy="453629"/>
          </a:xfrm>
          <a:prstGeom prst="chevron">
            <a:avLst>
              <a:gd name="adj" fmla="val 14923"/>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099" name="矩形 53"/>
          <p:cNvSpPr>
            <a:spLocks noChangeArrowheads="1"/>
          </p:cNvSpPr>
          <p:nvPr/>
        </p:nvSpPr>
        <p:spPr bwMode="auto">
          <a:xfrm>
            <a:off x="1547813" y="2305051"/>
            <a:ext cx="140374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900" b="1">
                <a:latin typeface="华文细黑" panose="02010600040101010101" pitchFamily="2" charset="-122"/>
                <a:ea typeface="华文细黑" panose="02010600040101010101" pitchFamily="2" charset="-122"/>
              </a:rPr>
              <a:t>1946</a:t>
            </a:r>
            <a:r>
              <a:rPr lang="zh-CN" altLang="en-US" sz="900" b="1">
                <a:latin typeface="华文细黑" panose="02010600040101010101" pitchFamily="2" charset="-122"/>
                <a:ea typeface="华文细黑" panose="02010600040101010101" pitchFamily="2" charset="-122"/>
              </a:rPr>
              <a:t>年，电脑诞生，数据与应用紧密捆绑在文件中，彼此不分</a:t>
            </a:r>
            <a:endParaRPr lang="en-US" altLang="zh-CN" sz="900" b="1">
              <a:latin typeface="华文细黑" panose="02010600040101010101" pitchFamily="2" charset="-122"/>
              <a:ea typeface="华文细黑" panose="02010600040101010101" pitchFamily="2" charset="-122"/>
            </a:endParaRPr>
          </a:p>
        </p:txBody>
      </p:sp>
      <p:cxnSp>
        <p:nvCxnSpPr>
          <p:cNvPr id="55" name="直接连接符 54"/>
          <p:cNvCxnSpPr/>
          <p:nvPr/>
        </p:nvCxnSpPr>
        <p:spPr>
          <a:xfrm flipV="1">
            <a:off x="6354366" y="2558654"/>
            <a:ext cx="0" cy="1615678"/>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7304" y="2226806"/>
            <a:ext cx="545237" cy="494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102" name="矩形 56"/>
          <p:cNvSpPr>
            <a:spLocks noChangeArrowheads="1"/>
          </p:cNvSpPr>
          <p:nvPr/>
        </p:nvSpPr>
        <p:spPr bwMode="auto">
          <a:xfrm>
            <a:off x="6950869" y="2765822"/>
            <a:ext cx="698897" cy="123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Hadoop</a:t>
            </a:r>
            <a:r>
              <a:rPr lang="zh-CN" altLang="en-US" sz="825" b="1">
                <a:latin typeface="华文细黑" panose="02010600040101010101" pitchFamily="2" charset="-122"/>
                <a:ea typeface="华文细黑" panose="02010600040101010101" pitchFamily="2" charset="-122"/>
              </a:rPr>
              <a:t>成为</a:t>
            </a:r>
            <a:r>
              <a:rPr lang="en-US" altLang="zh-CN" sz="825" b="1">
                <a:latin typeface="华文细黑" panose="02010600040101010101" pitchFamily="2" charset="-122"/>
                <a:ea typeface="华文细黑" panose="02010600040101010101" pitchFamily="2" charset="-122"/>
              </a:rPr>
              <a:t>Apache</a:t>
            </a:r>
            <a:r>
              <a:rPr lang="zh-CN" altLang="en-US" sz="825" b="1">
                <a:latin typeface="华文细黑" panose="02010600040101010101" pitchFamily="2" charset="-122"/>
                <a:ea typeface="华文细黑" panose="02010600040101010101" pitchFamily="2" charset="-122"/>
              </a:rPr>
              <a:t>顶级项目，重点支持海量数据分布式管理和分布式计算</a:t>
            </a:r>
            <a:endParaRPr lang="en-US" altLang="zh-CN" sz="825" b="1">
              <a:latin typeface="华文细黑" panose="02010600040101010101" pitchFamily="2" charset="-122"/>
              <a:ea typeface="华文细黑" panose="02010600040101010101" pitchFamily="2" charset="-122"/>
            </a:endParaRPr>
          </a:p>
        </p:txBody>
      </p:sp>
      <p:cxnSp>
        <p:nvCxnSpPr>
          <p:cNvPr id="58" name="直接连接符 57"/>
          <p:cNvCxnSpPr/>
          <p:nvPr/>
        </p:nvCxnSpPr>
        <p:spPr>
          <a:xfrm flipV="1">
            <a:off x="6893719" y="2490788"/>
            <a:ext cx="0" cy="1684735"/>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横卷形 58"/>
          <p:cNvSpPr/>
          <p:nvPr/>
        </p:nvSpPr>
        <p:spPr>
          <a:xfrm>
            <a:off x="6351985" y="2350294"/>
            <a:ext cx="384572" cy="315516"/>
          </a:xfrm>
          <a:prstGeom prst="horizontalScroll">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
        <p:nvSpPr>
          <p:cNvPr id="130105" name="TextBox 59"/>
          <p:cNvSpPr txBox="1">
            <a:spLocks noChangeArrowheads="1"/>
          </p:cNvSpPr>
          <p:nvPr/>
        </p:nvSpPr>
        <p:spPr bwMode="auto">
          <a:xfrm>
            <a:off x="6331745" y="2430066"/>
            <a:ext cx="381000" cy="21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en-US" altLang="zh-CN" sz="825" b="1">
                <a:latin typeface="华文细黑" panose="02010600040101010101" pitchFamily="2" charset="-122"/>
                <a:ea typeface="华文细黑" panose="02010600040101010101" pitchFamily="2" charset="-122"/>
              </a:rPr>
              <a:t>GFS</a:t>
            </a:r>
            <a:endParaRPr lang="zh-CN" altLang="en-US" sz="825" b="1">
              <a:latin typeface="华文细黑" panose="02010600040101010101" pitchFamily="2" charset="-122"/>
              <a:ea typeface="华文细黑" panose="02010600040101010101" pitchFamily="2" charset="-122"/>
            </a:endParaRPr>
          </a:p>
        </p:txBody>
      </p:sp>
      <p:sp>
        <p:nvSpPr>
          <p:cNvPr id="130106" name="矩形 60"/>
          <p:cNvSpPr>
            <a:spLocks noChangeArrowheads="1"/>
          </p:cNvSpPr>
          <p:nvPr/>
        </p:nvSpPr>
        <p:spPr bwMode="auto">
          <a:xfrm>
            <a:off x="6354366" y="2827736"/>
            <a:ext cx="623888" cy="60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Char char="•"/>
              <a:defRPr sz="3000">
                <a:solidFill>
                  <a:schemeClr val="tx1"/>
                </a:solidFill>
                <a:latin typeface="Tahoma" panose="020B0604030504040204" pitchFamily="34" charset="0"/>
                <a:ea typeface="宋体" panose="02010600030101010101" pitchFamily="2" charset="-122"/>
              </a:defRPr>
            </a:lvl1pPr>
            <a:lvl2pPr marL="742950" indent="-285750">
              <a:spcBef>
                <a:spcPct val="40000"/>
              </a:spcBef>
              <a:buClr>
                <a:schemeClr val="tx1"/>
              </a:buClr>
              <a:buChar char="–"/>
              <a:defRPr sz="2600">
                <a:solidFill>
                  <a:schemeClr val="tx1"/>
                </a:solidFill>
                <a:latin typeface="Tahoma" panose="020B0604030504040204" pitchFamily="34" charset="0"/>
                <a:ea typeface="宋体" panose="02010600030101010101" pitchFamily="2" charset="-122"/>
              </a:defRPr>
            </a:lvl2pPr>
            <a:lvl3pPr marL="1143000" indent="-228600">
              <a:lnSpc>
                <a:spcPct val="95000"/>
              </a:lnSpc>
              <a:spcBef>
                <a:spcPct val="35000"/>
              </a:spcBef>
              <a:buChar char="•"/>
              <a:defRPr sz="2400">
                <a:solidFill>
                  <a:schemeClr val="tx1"/>
                </a:solidFill>
                <a:latin typeface="Tahoma" panose="020B0604030504040204" pitchFamily="34" charset="0"/>
                <a:ea typeface="宋体" panose="02010600030101010101" pitchFamily="2" charset="-122"/>
              </a:defRPr>
            </a:lvl3pPr>
            <a:lvl4pPr marL="16002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4pPr>
            <a:lvl5pPr marL="2057400" indent="-228600">
              <a:lnSpc>
                <a:spcPct val="75000"/>
              </a:lnSpc>
              <a:spcBef>
                <a:spcPct val="30000"/>
              </a:spcBef>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75000"/>
              </a:lnSpc>
              <a:spcBef>
                <a:spcPct val="30000"/>
              </a:spcBef>
              <a:spcAft>
                <a:spcPct val="0"/>
              </a:spcAft>
              <a:buChar char="»"/>
              <a:defRPr sz="2000">
                <a:solidFill>
                  <a:schemeClr val="tx1"/>
                </a:solidFill>
                <a:latin typeface="Tahoma" panose="020B0604030504040204" pitchFamily="34" charset="0"/>
                <a:ea typeface="宋体" panose="02010600030101010101" pitchFamily="2" charset="-122"/>
              </a:defRPr>
            </a:lvl9pPr>
          </a:lstStyle>
          <a:p>
            <a:pPr algn="ctr">
              <a:spcBef>
                <a:spcPct val="20000"/>
              </a:spcBef>
              <a:buClrTx/>
              <a:buFontTx/>
              <a:buNone/>
            </a:pPr>
            <a:r>
              <a:rPr lang="zh-CN" altLang="en-US" sz="825" b="1">
                <a:latin typeface="华文细黑" panose="02010600040101010101" pitchFamily="2" charset="-122"/>
                <a:ea typeface="华文细黑" panose="02010600040101010101" pitchFamily="2" charset="-122"/>
              </a:rPr>
              <a:t>谷歌发表论文介绍分布式计算</a:t>
            </a:r>
            <a:endParaRPr lang="en-US" altLang="zh-CN" sz="825" b="1">
              <a:latin typeface="华文细黑" panose="02010600040101010101" pitchFamily="2" charset="-122"/>
              <a:ea typeface="华文细黑" panose="02010600040101010101" pitchFamily="2" charset="-122"/>
            </a:endParaRPr>
          </a:p>
        </p:txBody>
      </p:sp>
      <p:cxnSp>
        <p:nvCxnSpPr>
          <p:cNvPr id="62" name="直接连接符 61"/>
          <p:cNvCxnSpPr/>
          <p:nvPr/>
        </p:nvCxnSpPr>
        <p:spPr>
          <a:xfrm flipV="1">
            <a:off x="7639050" y="1764506"/>
            <a:ext cx="10716" cy="2425304"/>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五角星 62"/>
          <p:cNvSpPr/>
          <p:nvPr/>
        </p:nvSpPr>
        <p:spPr>
          <a:xfrm>
            <a:off x="7544991" y="1601392"/>
            <a:ext cx="213122" cy="202406"/>
          </a:xfrm>
          <a:prstGeom prst="star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a:solidFill>
                <a:schemeClr val="tx1"/>
              </a:solidFill>
            </a:endParaRPr>
          </a:p>
        </p:txBody>
      </p:sp>
    </p:spTree>
  </p:cSld>
  <p:clrMapOvr>
    <a:masterClrMapping/>
  </p:clrMapOvr>
  <p:transition spd="med">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1800" dirty="0"/>
              <a:t>定义：</a:t>
            </a:r>
            <a:endParaRPr lang="en-US" altLang="zh-CN" sz="1800" dirty="0"/>
          </a:p>
          <a:p>
            <a:pPr>
              <a:buNone/>
            </a:pPr>
            <a:r>
              <a:rPr lang="en-US" altLang="zh-CN" sz="1600" dirty="0"/>
              <a:t>    </a:t>
            </a:r>
            <a:r>
              <a:rPr lang="zh-CN" altLang="zh-CN" sz="1600" dirty="0"/>
              <a:t>通过内存虚拟化来对物理系统内存进行共享，并将其动态分配给虚拟机，操作系统保持着虚拟页到物理页的映射</a:t>
            </a:r>
            <a:endParaRPr lang="en-US" altLang="zh-CN" sz="1600" dirty="0"/>
          </a:p>
          <a:p>
            <a:r>
              <a:rPr lang="zh-CN" altLang="en-US" sz="1800" dirty="0"/>
              <a:t>相关概念：</a:t>
            </a:r>
            <a:r>
              <a:rPr lang="zh-CN" altLang="zh-CN" sz="1800" dirty="0"/>
              <a:t>物理页和虚拟页</a:t>
            </a:r>
            <a:endParaRPr lang="en-US" altLang="zh-CN" sz="1800" dirty="0"/>
          </a:p>
          <a:p>
            <a:pPr>
              <a:buNone/>
            </a:pPr>
            <a:r>
              <a:rPr lang="en-US" altLang="zh-CN" sz="1600" dirty="0"/>
              <a:t>   </a:t>
            </a:r>
            <a:r>
              <a:rPr lang="zh-CN" altLang="zh-CN" sz="1600" dirty="0"/>
              <a:t>为便于管理，物理内存被分页，就像一本书里面的好多页纸，每张纸上记录了不同的信息。对于</a:t>
            </a:r>
            <a:r>
              <a:rPr lang="en-US" altLang="zh-CN" sz="1600" dirty="0"/>
              <a:t>32</a:t>
            </a:r>
            <a:r>
              <a:rPr lang="zh-CN" altLang="zh-CN" sz="1600" dirty="0"/>
              <a:t>位的</a:t>
            </a:r>
            <a:r>
              <a:rPr lang="en-US" altLang="zh-CN" sz="1600" dirty="0"/>
              <a:t>CPU</a:t>
            </a:r>
            <a:r>
              <a:rPr lang="zh-CN" altLang="zh-CN" sz="1600" dirty="0"/>
              <a:t>来说，每个物理页大小是</a:t>
            </a:r>
            <a:r>
              <a:rPr lang="en-US" altLang="zh-CN" sz="1600" dirty="0"/>
              <a:t>4K</a:t>
            </a:r>
            <a:r>
              <a:rPr lang="zh-CN" altLang="zh-CN" sz="1600" dirty="0"/>
              <a:t>。与之对应的，虚拟页指的是虚拟内存中的分页。 </a:t>
            </a:r>
            <a:endParaRPr lang="en-US" altLang="zh-CN" sz="1600" dirty="0"/>
          </a:p>
          <a:p>
            <a:r>
              <a:rPr lang="zh-CN" altLang="en-US" sz="1800" dirty="0"/>
              <a:t>内存虚拟化：</a:t>
            </a:r>
            <a:endParaRPr lang="en-US" altLang="zh-CN" sz="1800" dirty="0"/>
          </a:p>
          <a:p>
            <a:pPr>
              <a:buNone/>
            </a:pPr>
            <a:r>
              <a:rPr lang="en-US" altLang="zh-CN" sz="1600" dirty="0"/>
              <a:t>   </a:t>
            </a:r>
            <a:r>
              <a:rPr lang="zh-CN" altLang="zh-CN" sz="1600" dirty="0"/>
              <a:t>让客户机使用一个隔离的、从零开始且具有连续的内存空间，</a:t>
            </a:r>
            <a:r>
              <a:rPr lang="en-US" altLang="zh-CN" sz="1600" dirty="0"/>
              <a:t>KVM </a:t>
            </a:r>
            <a:r>
              <a:rPr lang="zh-CN" altLang="zh-CN" sz="1600" dirty="0"/>
              <a:t>引入一层新的地址空间，只是宿主机虚拟地址空间在客户机地址空间的一个映射。</a:t>
            </a:r>
          </a:p>
          <a:p>
            <a:endParaRPr lang="zh-CN" altLang="en-US" sz="24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图示：</a:t>
            </a:r>
            <a:r>
              <a:rPr lang="en-US" altLang="zh-CN" sz="2000" dirty="0"/>
              <a:t>KVM </a:t>
            </a:r>
            <a:r>
              <a:rPr lang="zh-CN" altLang="zh-CN" sz="2000" dirty="0"/>
              <a:t>为了运行多台虚拟机于一台物理机器上，需要实现虚拟内存到物理内存到 机器内存直接的地址转换。</a:t>
            </a:r>
            <a:endParaRPr lang="en-US" altLang="zh-CN" sz="2000" dirty="0"/>
          </a:p>
          <a:p>
            <a:endParaRPr lang="zh-CN" altLang="en-US" sz="2000" dirty="0"/>
          </a:p>
        </p:txBody>
      </p:sp>
      <p:sp>
        <p:nvSpPr>
          <p:cNvPr id="2" name="标题 1"/>
          <p:cNvSpPr>
            <a:spLocks noGrp="1"/>
          </p:cNvSpPr>
          <p:nvPr>
            <p:ph type="title"/>
          </p:nvPr>
        </p:nvSpPr>
        <p:spPr/>
        <p:txBody>
          <a:bodyPr/>
          <a:lstStyle/>
          <a:p>
            <a:r>
              <a:rPr lang="zh-CN" altLang="en-US" dirty="0"/>
              <a:t>计算虚拟化 </a:t>
            </a:r>
            <a:r>
              <a:rPr lang="en-US" altLang="zh-CN" dirty="0"/>
              <a:t>– </a:t>
            </a:r>
            <a:r>
              <a:rPr lang="zh-CN" altLang="en-US" dirty="0"/>
              <a:t>内存虚拟化</a:t>
            </a:r>
          </a:p>
        </p:txBody>
      </p:sp>
      <p:sp>
        <p:nvSpPr>
          <p:cNvPr id="35635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63524"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3523" name="Object 3"/>
          <p:cNvGraphicFramePr>
            <a:graphicFrameLocks noChangeAspect="1"/>
          </p:cNvGraphicFramePr>
          <p:nvPr/>
        </p:nvGraphicFramePr>
        <p:xfrm>
          <a:off x="1" y="2522220"/>
          <a:ext cx="8950443" cy="2468880"/>
        </p:xfrm>
        <a:graphic>
          <a:graphicData uri="http://schemas.openxmlformats.org/presentationml/2006/ole">
            <mc:AlternateContent xmlns:mc="http://schemas.openxmlformats.org/markup-compatibility/2006">
              <mc:Choice xmlns:v="urn:schemas-microsoft-com:vml" Requires="v">
                <p:oleObj name="Visio" r:id="rId3" imgW="10441305" imgH="3870960" progId="">
                  <p:embed/>
                </p:oleObj>
              </mc:Choice>
              <mc:Fallback>
                <p:oleObj name="Visio" r:id="rId3" imgW="10441305" imgH="3870960" progId="">
                  <p:embed/>
                  <p:pic>
                    <p:nvPicPr>
                      <p:cNvPr id="3635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22220"/>
                        <a:ext cx="8950443" cy="2468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2400" dirty="0"/>
              <a:t>定义：</a:t>
            </a:r>
            <a:endParaRPr lang="en-US" altLang="zh-CN" sz="2400" dirty="0"/>
          </a:p>
          <a:p>
            <a:pPr>
              <a:buNone/>
            </a:pPr>
            <a:r>
              <a:rPr lang="en-US" altLang="zh-CN" sz="2000" dirty="0"/>
              <a:t>    </a:t>
            </a:r>
            <a:r>
              <a:rPr lang="zh-CN" altLang="zh-CN" sz="2000" dirty="0"/>
              <a:t>计算虚拟化是指在物理服务器的宿主机操作系统</a:t>
            </a:r>
            <a:r>
              <a:rPr lang="en-US" altLang="zh-CN" sz="2000" dirty="0"/>
              <a:t>(Host OS)</a:t>
            </a:r>
            <a:r>
              <a:rPr lang="zh-CN" altLang="zh-CN" sz="2000" dirty="0"/>
              <a:t>中加入一个虚拟化层</a:t>
            </a:r>
            <a:r>
              <a:rPr lang="en-US" altLang="zh-CN" sz="2000" dirty="0"/>
              <a:t>(Hypervisor)</a:t>
            </a:r>
            <a:r>
              <a:rPr lang="zh-CN" altLang="zh-CN" sz="2000" dirty="0"/>
              <a:t>，在虚拟化层之上可以运行多个客户端操作系统</a:t>
            </a:r>
            <a:r>
              <a:rPr lang="en-US" altLang="zh-CN" sz="2000" dirty="0"/>
              <a:t>(Guest OS)</a:t>
            </a:r>
            <a:r>
              <a:rPr lang="zh-CN" altLang="zh-CN" sz="2000" dirty="0"/>
              <a:t>。</a:t>
            </a:r>
            <a:endParaRPr lang="en-US" altLang="zh-CN" sz="2000" dirty="0"/>
          </a:p>
          <a:p>
            <a:r>
              <a:rPr lang="zh-CN" altLang="en-US" sz="2400" dirty="0"/>
              <a:t>开源计算虚拟化软件：</a:t>
            </a:r>
            <a:r>
              <a:rPr lang="en-US" altLang="zh-CN" sz="2400" dirty="0"/>
              <a:t>KVM</a:t>
            </a:r>
            <a:r>
              <a:rPr lang="zh-CN" altLang="en-US" sz="2400" dirty="0"/>
              <a:t>（</a:t>
            </a:r>
            <a:r>
              <a:rPr lang="en-US" altLang="zh-CN" sz="2400" dirty="0"/>
              <a:t> Kernel-based Virtual Machine </a:t>
            </a:r>
            <a:r>
              <a:rPr lang="zh-CN" altLang="en-US" sz="2400" dirty="0"/>
              <a:t>）</a:t>
            </a:r>
            <a:endParaRPr lang="en-US" altLang="zh-CN" sz="2400" dirty="0"/>
          </a:p>
          <a:p>
            <a:pPr lvl="1"/>
            <a:r>
              <a:rPr lang="en-US" altLang="zh-CN" sz="2400" dirty="0"/>
              <a:t>CPU</a:t>
            </a:r>
            <a:r>
              <a:rPr lang="zh-CN" altLang="en-US" sz="2400" dirty="0"/>
              <a:t>虚拟化</a:t>
            </a:r>
            <a:endParaRPr lang="en-US" altLang="zh-CN" sz="2400" dirty="0"/>
          </a:p>
          <a:p>
            <a:pPr lvl="1"/>
            <a:r>
              <a:rPr lang="zh-CN" altLang="en-US" sz="2400" dirty="0"/>
              <a:t>内存虚拟化</a:t>
            </a:r>
            <a:endParaRPr lang="en-US" altLang="zh-CN" sz="2400" dirty="0"/>
          </a:p>
          <a:p>
            <a:pPr lvl="1"/>
            <a:r>
              <a:rPr lang="en-US" altLang="zh-CN" sz="2400" dirty="0">
                <a:solidFill>
                  <a:srgbClr val="FF0000"/>
                </a:solidFill>
              </a:rPr>
              <a:t>GPU</a:t>
            </a:r>
            <a:r>
              <a:rPr lang="zh-CN" altLang="en-US" sz="2400" dirty="0">
                <a:solidFill>
                  <a:srgbClr val="FF0000"/>
                </a:solidFill>
              </a:rPr>
              <a:t>虚拟化</a:t>
            </a:r>
            <a:endParaRPr lang="en-US" altLang="zh-CN" sz="24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计算虚拟化</a:t>
            </a:r>
          </a:p>
        </p:txBody>
      </p:sp>
      <p:sp>
        <p:nvSpPr>
          <p:cNvPr id="4" name="文本框 3"/>
          <p:cNvSpPr txBox="1"/>
          <p:nvPr/>
        </p:nvSpPr>
        <p:spPr>
          <a:xfrm>
            <a:off x="-1261884" y="615434"/>
            <a:ext cx="1261884" cy="369332"/>
          </a:xfrm>
          <a:prstGeom prst="rect">
            <a:avLst/>
          </a:prstGeom>
          <a:noFill/>
        </p:spPr>
        <p:txBody>
          <a:bodyPr wrap="none" rtlCol="0">
            <a:spAutoFit/>
          </a:bodyPr>
          <a:lstStyle/>
          <a:p>
            <a:r>
              <a:rPr lang="en-US" altLang="zh-CN" dirty="0"/>
              <a:t>2021-03-26</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solidFill>
                  <a:srgbClr val="FF0000"/>
                </a:solidFill>
              </a:rPr>
              <a:t>虚拟显卡</a:t>
            </a:r>
            <a:endParaRPr lang="en-US" altLang="zh-CN" sz="2400" dirty="0">
              <a:solidFill>
                <a:srgbClr val="FF0000"/>
              </a:solidFill>
            </a:endParaRPr>
          </a:p>
          <a:p>
            <a:pPr lvl="1"/>
            <a:r>
              <a:rPr lang="zh-CN" altLang="zh-CN" sz="2400" dirty="0"/>
              <a:t>显卡直通</a:t>
            </a:r>
            <a:endParaRPr lang="en-US" altLang="zh-CN" sz="2400" dirty="0"/>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当前主流的虚拟化系统往往采用虚拟显卡来对图像进行处理。</a:t>
            </a:r>
            <a:endParaRPr lang="en-US" altLang="zh-CN" sz="2000" dirty="0"/>
          </a:p>
          <a:p>
            <a:endParaRPr lang="en-US" altLang="zh-CN" sz="2000" dirty="0"/>
          </a:p>
          <a:p>
            <a:r>
              <a:rPr lang="zh-CN" altLang="zh-CN" sz="2000" dirty="0"/>
              <a:t>目前虚拟显卡的技术包括：</a:t>
            </a:r>
            <a:endParaRPr lang="en-US" altLang="zh-CN" sz="2000" dirty="0"/>
          </a:p>
          <a:p>
            <a:pPr>
              <a:buFont typeface="Arial" panose="020B0604020202020204" pitchFamily="34" charset="0"/>
              <a:buChar char="•"/>
            </a:pPr>
            <a:r>
              <a:rPr lang="zh-CN" altLang="zh-CN" sz="2000" dirty="0"/>
              <a:t>虚拟网络计算机</a:t>
            </a:r>
            <a:endParaRPr lang="en-US" altLang="zh-CN" sz="2000" dirty="0"/>
          </a:p>
          <a:p>
            <a:pPr>
              <a:buFont typeface="Arial" panose="020B0604020202020204" pitchFamily="34" charset="0"/>
              <a:buChar char="•"/>
            </a:pPr>
            <a:r>
              <a:rPr lang="en-US" altLang="zh-CN" sz="2000" dirty="0" err="1"/>
              <a:t>Xen</a:t>
            </a:r>
            <a:r>
              <a:rPr lang="en-US" altLang="zh-CN" sz="2000" dirty="0"/>
              <a:t> </a:t>
            </a:r>
            <a:r>
              <a:rPr lang="zh-CN" altLang="zh-CN" sz="2000" dirty="0"/>
              <a:t>虚拟帧缓存</a:t>
            </a:r>
            <a:endParaRPr lang="en-US" altLang="zh-CN" sz="2000" dirty="0"/>
          </a:p>
          <a:p>
            <a:pPr>
              <a:buFont typeface="Arial" panose="020B0604020202020204" pitchFamily="34" charset="0"/>
              <a:buChar char="•"/>
            </a:pPr>
            <a:r>
              <a:rPr lang="en-US" altLang="zh-CN" sz="2000" dirty="0"/>
              <a:t>VMware</a:t>
            </a:r>
            <a:r>
              <a:rPr lang="zh-CN" altLang="zh-CN" sz="2000" dirty="0"/>
              <a:t>虚拟图形显示处理器</a:t>
            </a:r>
            <a:endParaRPr lang="en-US" altLang="zh-CN" sz="2000" dirty="0"/>
          </a:p>
          <a:p>
            <a:pPr>
              <a:buFont typeface="Arial" panose="020B0604020202020204" pitchFamily="34" charset="0"/>
              <a:buChar char="•"/>
            </a:pPr>
            <a:r>
              <a:rPr lang="zh-CN" altLang="zh-CN" sz="2000" dirty="0"/>
              <a:t>独立于虚拟机管理器的图形加速系统</a:t>
            </a:r>
            <a:endParaRPr lang="zh-CN" altLang="en-US" sz="2000" dirty="0"/>
          </a:p>
        </p:txBody>
      </p:sp>
      <p:cxnSp>
        <p:nvCxnSpPr>
          <p:cNvPr id="6" name="直接连接符 5"/>
          <p:cNvCxnSpPr/>
          <p:nvPr/>
        </p:nvCxnSpPr>
        <p:spPr>
          <a:xfrm flipV="1">
            <a:off x="2829560" y="2529840"/>
            <a:ext cx="1244600" cy="127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836545" y="2635250"/>
            <a:ext cx="1267460" cy="25082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solidFill>
                  <a:srgbClr val="FF0000"/>
                </a:solidFill>
              </a:rPr>
              <a:t>显卡直通</a:t>
            </a:r>
            <a:endParaRPr lang="en-US" altLang="zh-CN" sz="2400" dirty="0">
              <a:solidFill>
                <a:srgbClr val="FF0000"/>
              </a:solidFill>
            </a:endParaRPr>
          </a:p>
          <a:p>
            <a:pPr lvl="1"/>
            <a:r>
              <a:rPr lang="zh-CN" altLang="zh-CN" sz="2400" dirty="0"/>
              <a:t>显卡虚拟化</a:t>
            </a:r>
            <a:endParaRPr lang="en-US" altLang="zh-CN" sz="2400" dirty="0"/>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显卡直通指绕过虚拟机管理系统，将</a:t>
            </a:r>
            <a:r>
              <a:rPr lang="en-US" altLang="zh-CN" sz="2000" dirty="0"/>
              <a:t>GPU </a:t>
            </a:r>
            <a:r>
              <a:rPr lang="zh-CN" altLang="zh-CN" sz="2000" dirty="0"/>
              <a:t>单独分配给某一虚拟机，只有该虚拟机拥有使用</a:t>
            </a:r>
            <a:r>
              <a:rPr lang="en-US" altLang="zh-CN" sz="2000" dirty="0"/>
              <a:t>GPU</a:t>
            </a:r>
            <a:r>
              <a:rPr lang="zh-CN" altLang="zh-CN" sz="2000" dirty="0"/>
              <a:t>的权限。</a:t>
            </a:r>
            <a:endParaRPr lang="en-US" altLang="zh-CN" sz="2000" dirty="0"/>
          </a:p>
          <a:p>
            <a:r>
              <a:rPr lang="zh-CN" altLang="zh-CN" sz="2000" dirty="0"/>
              <a:t>这种方法保留了</a:t>
            </a:r>
            <a:r>
              <a:rPr lang="en-US" altLang="zh-CN" sz="2000" dirty="0"/>
              <a:t>GPU</a:t>
            </a:r>
            <a:r>
              <a:rPr lang="zh-CN" altLang="zh-CN" sz="2000" dirty="0"/>
              <a:t>的完整性和独立性，可以达到与非虚拟化情况下相似的性能，且可以用来进行通用计算。但是显卡直通需要利用显卡的一些特性，并且仅有部分</a:t>
            </a:r>
            <a:r>
              <a:rPr lang="en-US" altLang="zh-CN" sz="2000" dirty="0"/>
              <a:t>GPU</a:t>
            </a:r>
            <a:r>
              <a:rPr lang="zh-CN" altLang="zh-CN" sz="2000" dirty="0"/>
              <a:t>设备可以使用，兼容性差</a:t>
            </a:r>
            <a:endParaRPr lang="zh-CN" altLang="en-US" sz="2000" dirty="0"/>
          </a:p>
        </p:txBody>
      </p:sp>
      <p:cxnSp>
        <p:nvCxnSpPr>
          <p:cNvPr id="5" name="直接连接符 4"/>
          <p:cNvCxnSpPr/>
          <p:nvPr/>
        </p:nvCxnSpPr>
        <p:spPr>
          <a:xfrm flipV="1">
            <a:off x="2758440" y="2529840"/>
            <a:ext cx="1315720" cy="59817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43835" y="3114040"/>
            <a:ext cx="1374140" cy="202946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通过</a:t>
            </a:r>
            <a:r>
              <a:rPr lang="en-US" altLang="zh-CN" sz="2000" dirty="0"/>
              <a:t>GPU</a:t>
            </a:r>
            <a:r>
              <a:rPr lang="zh-CN" altLang="zh-CN" sz="2000" dirty="0"/>
              <a:t>虚拟化来对</a:t>
            </a:r>
            <a:r>
              <a:rPr lang="en-US" altLang="zh-CN" sz="2000" dirty="0"/>
              <a:t>GPU</a:t>
            </a:r>
            <a:r>
              <a:rPr lang="zh-CN" altLang="en-US" sz="2000" dirty="0"/>
              <a:t>资源</a:t>
            </a:r>
            <a:r>
              <a:rPr lang="zh-CN" altLang="zh-CN" sz="2000" dirty="0"/>
              <a:t>进行共享</a:t>
            </a:r>
            <a:r>
              <a:rPr lang="zh-CN" altLang="en-US" sz="2000" dirty="0"/>
              <a:t>。</a:t>
            </a:r>
            <a:endParaRPr lang="en-US" altLang="zh-CN" sz="2000" dirty="0"/>
          </a:p>
          <a:p>
            <a:r>
              <a:rPr lang="en-US" altLang="zh-CN" sz="3200" dirty="0"/>
              <a:t>GPU</a:t>
            </a:r>
            <a:r>
              <a:rPr lang="zh-CN" altLang="en-US" sz="3200" dirty="0"/>
              <a:t>虚拟化：</a:t>
            </a:r>
            <a:endParaRPr lang="en-US" altLang="zh-CN" sz="3200" dirty="0"/>
          </a:p>
          <a:p>
            <a:pPr lvl="1"/>
            <a:r>
              <a:rPr lang="zh-CN" altLang="en-US" sz="2400" dirty="0"/>
              <a:t>虚拟显卡</a:t>
            </a:r>
            <a:endParaRPr lang="en-US" altLang="zh-CN" sz="2400" dirty="0"/>
          </a:p>
          <a:p>
            <a:pPr lvl="1"/>
            <a:r>
              <a:rPr lang="zh-CN" altLang="zh-CN" sz="2400" dirty="0"/>
              <a:t>显卡直通</a:t>
            </a:r>
            <a:endParaRPr lang="en-US" altLang="zh-CN" sz="2400" dirty="0"/>
          </a:p>
          <a:p>
            <a:pPr lvl="1"/>
            <a:r>
              <a:rPr lang="zh-CN" altLang="zh-CN" sz="2400" dirty="0">
                <a:solidFill>
                  <a:srgbClr val="FF0000"/>
                </a:solidFill>
              </a:rPr>
              <a:t>显卡虚拟化</a:t>
            </a:r>
            <a:endParaRPr lang="en-US" altLang="zh-CN" sz="2400" dirty="0">
              <a:solidFill>
                <a:srgbClr val="FF0000"/>
              </a:solidFill>
            </a:endParaRPr>
          </a:p>
        </p:txBody>
      </p:sp>
      <p:sp>
        <p:nvSpPr>
          <p:cNvPr id="2" name="标题 1"/>
          <p:cNvSpPr>
            <a:spLocks noGrp="1"/>
          </p:cNvSpPr>
          <p:nvPr>
            <p:ph type="title"/>
          </p:nvPr>
        </p:nvSpPr>
        <p:spPr/>
        <p:txBody>
          <a:bodyPr/>
          <a:lstStyle/>
          <a:p>
            <a:r>
              <a:rPr lang="zh-CN" altLang="en-US" dirty="0"/>
              <a:t>计算虚拟化 </a:t>
            </a:r>
            <a:r>
              <a:rPr lang="en-US" altLang="zh-CN" dirty="0"/>
              <a:t>– GPU</a:t>
            </a:r>
            <a:r>
              <a:rPr lang="zh-CN" altLang="en-US" dirty="0"/>
              <a:t>虚拟化</a:t>
            </a:r>
          </a:p>
        </p:txBody>
      </p:sp>
      <p:sp>
        <p:nvSpPr>
          <p:cNvPr id="4" name="矩形 3"/>
          <p:cNvSpPr/>
          <p:nvPr/>
        </p:nvSpPr>
        <p:spPr>
          <a:xfrm>
            <a:off x="4104640" y="2529089"/>
            <a:ext cx="4876800" cy="2554545"/>
          </a:xfrm>
          <a:prstGeom prst="rect">
            <a:avLst/>
          </a:prstGeom>
          <a:ln>
            <a:solidFill>
              <a:schemeClr val="accent1">
                <a:shade val="50000"/>
              </a:schemeClr>
            </a:solidFill>
          </a:ln>
        </p:spPr>
        <p:txBody>
          <a:bodyPr wrap="square">
            <a:spAutoFit/>
          </a:bodyPr>
          <a:lstStyle/>
          <a:p>
            <a:r>
              <a:rPr lang="zh-CN" altLang="zh-CN" sz="2000" dirty="0"/>
              <a:t>将显卡使用时间进行分片，一般可以根据需求切分成不同的大小的时间分片，将这些分片分配给虚拟机进行使用。其实现原理其实就是利用应用层接口虚拟化，利用应用程序编程接口</a:t>
            </a:r>
            <a:r>
              <a:rPr lang="en-US" altLang="zh-CN" sz="2000" dirty="0"/>
              <a:t> </a:t>
            </a:r>
            <a:r>
              <a:rPr lang="zh-CN" altLang="zh-CN" sz="2000" dirty="0"/>
              <a:t>进行重定向，在应用层进行拦截与</a:t>
            </a:r>
            <a:r>
              <a:rPr lang="en-US" altLang="zh-CN" sz="2000" dirty="0"/>
              <a:t>GPU</a:t>
            </a:r>
            <a:r>
              <a:rPr lang="zh-CN" altLang="zh-CN" sz="2000" dirty="0"/>
              <a:t>相关的</a:t>
            </a:r>
            <a:r>
              <a:rPr lang="en-US" altLang="zh-CN" sz="2000" dirty="0"/>
              <a:t>API</a:t>
            </a:r>
            <a:r>
              <a:rPr lang="zh-CN" altLang="zh-CN" sz="2000" dirty="0"/>
              <a:t>接口，通过重定向（仍使用</a:t>
            </a:r>
            <a:r>
              <a:rPr lang="en-US" altLang="zh-CN" sz="2000" dirty="0"/>
              <a:t>GPU</a:t>
            </a:r>
            <a:r>
              <a:rPr lang="zh-CN" altLang="zh-CN" sz="2000" dirty="0"/>
              <a:t>）的方式完成相应功能，再将执行结果返回到相应的应用程序</a:t>
            </a:r>
            <a:r>
              <a:rPr lang="zh-CN" altLang="en-US" sz="2000" dirty="0"/>
              <a:t>。</a:t>
            </a:r>
          </a:p>
        </p:txBody>
      </p:sp>
      <p:cxnSp>
        <p:nvCxnSpPr>
          <p:cNvPr id="5" name="直接连接符 4"/>
          <p:cNvCxnSpPr/>
          <p:nvPr/>
        </p:nvCxnSpPr>
        <p:spPr>
          <a:xfrm flipV="1">
            <a:off x="3101340" y="2529840"/>
            <a:ext cx="972820" cy="9912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86735" y="3542665"/>
            <a:ext cx="1067435" cy="16008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针对本小节开始提到的在公有云的深度学习平台案例，</a:t>
            </a:r>
            <a:r>
              <a:rPr lang="zh-CN" altLang="en-US" sz="3200" dirty="0"/>
              <a:t>可以</a:t>
            </a:r>
            <a:r>
              <a:rPr lang="zh-CN" altLang="zh-CN" sz="3200" dirty="0"/>
              <a:t>采用了基于</a:t>
            </a:r>
            <a:r>
              <a:rPr lang="en-US" altLang="zh-CN" sz="3200" dirty="0"/>
              <a:t>GPU</a:t>
            </a:r>
            <a:r>
              <a:rPr lang="zh-CN" altLang="zh-CN" sz="3200" dirty="0"/>
              <a:t>虚拟化的托管集群，实现</a:t>
            </a:r>
            <a:r>
              <a:rPr lang="en-US" altLang="zh-CN" sz="3200" dirty="0"/>
              <a:t>GPU</a:t>
            </a:r>
            <a:r>
              <a:rPr lang="zh-CN" altLang="zh-CN" sz="3200" dirty="0"/>
              <a:t>资源按需使用，从而为深度学习的各种事务提供虚拟化的</a:t>
            </a:r>
            <a:r>
              <a:rPr lang="zh-CN" altLang="en-US" sz="3200" dirty="0"/>
              <a:t>深度学习</a:t>
            </a:r>
            <a:r>
              <a:rPr lang="zh-CN" altLang="zh-CN" sz="3200" dirty="0"/>
              <a:t>能力。 </a:t>
            </a:r>
            <a:endParaRPr lang="en-US" altLang="zh-CN" sz="2000" dirty="0"/>
          </a:p>
        </p:txBody>
      </p:sp>
      <p:sp>
        <p:nvSpPr>
          <p:cNvPr id="2" name="标题 1"/>
          <p:cNvSpPr>
            <a:spLocks noGrp="1"/>
          </p:cNvSpPr>
          <p:nvPr>
            <p:ph type="title"/>
          </p:nvPr>
        </p:nvSpPr>
        <p:spPr/>
        <p:txBody>
          <a:bodyPr/>
          <a:lstStyle/>
          <a:p>
            <a:r>
              <a:rPr lang="zh-CN" altLang="en-US" dirty="0"/>
              <a:t>计算虚拟化</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3.3</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3.3.1 计算虚拟化</a:t>
            </a:r>
          </a:p>
          <a:p>
            <a:pPr marL="0" lvl="0" algn="l">
              <a:buNone/>
            </a:pPr>
            <a:r>
              <a:rPr lang="en-US" altLang="zh-CN" sz="2400" dirty="0">
                <a:solidFill>
                  <a:srgbClr val="FF0000"/>
                </a:solidFill>
                <a:sym typeface="+mn-ea"/>
              </a:rPr>
              <a:t>3.3.2 存储虚拟化</a:t>
            </a:r>
          </a:p>
          <a:p>
            <a:pPr marL="0" lvl="0" algn="l">
              <a:buNone/>
            </a:pPr>
            <a:r>
              <a:rPr lang="en-US" altLang="zh-CN" sz="2400" dirty="0">
                <a:sym typeface="+mn-ea"/>
              </a:rPr>
              <a:t>3.3.3 网络虚拟化</a:t>
            </a:r>
          </a:p>
          <a:p>
            <a:pPr marL="0" lvl="0" algn="l">
              <a:buNone/>
            </a:pPr>
            <a:r>
              <a:rPr lang="en-US" altLang="zh-CN" sz="2400" dirty="0">
                <a:sym typeface="+mn-ea"/>
              </a:rPr>
              <a:t>3.3.4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场景：</a:t>
            </a:r>
            <a:r>
              <a:rPr lang="zh-CN" altLang="zh-CN" dirty="0"/>
              <a:t>某医疗集团的存储需求</a:t>
            </a:r>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129</a:t>
            </a:fld>
            <a:endParaRPr lang="zh-CN" altLang="en-US"/>
          </a:p>
        </p:txBody>
      </p:sp>
      <p:pic>
        <p:nvPicPr>
          <p:cNvPr id="366595" name="Picture 3"/>
          <p:cNvPicPr>
            <a:picLocks noChangeAspect="1" noChangeArrowheads="1"/>
          </p:cNvPicPr>
          <p:nvPr/>
        </p:nvPicPr>
        <p:blipFill>
          <a:blip r:embed="rId3" cstate="print"/>
          <a:srcRect/>
          <a:stretch>
            <a:fillRect/>
          </a:stretch>
        </p:blipFill>
        <p:spPr bwMode="auto">
          <a:xfrm>
            <a:off x="606499" y="3217203"/>
            <a:ext cx="596933" cy="414570"/>
          </a:xfrm>
          <a:prstGeom prst="rect">
            <a:avLst/>
          </a:prstGeom>
          <a:solidFill>
            <a:srgbClr val="00B050"/>
          </a:solidFill>
          <a:ln w="9525">
            <a:solidFill>
              <a:srgbClr val="0070C0"/>
            </a:solidFill>
            <a:miter lim="800000"/>
            <a:headEnd/>
            <a:tailEnd/>
          </a:ln>
          <a:effectLst/>
        </p:spPr>
      </p:pic>
      <p:pic>
        <p:nvPicPr>
          <p:cNvPr id="17" name="Picture 3"/>
          <p:cNvPicPr>
            <a:picLocks noChangeAspect="1" noChangeArrowheads="1"/>
          </p:cNvPicPr>
          <p:nvPr/>
        </p:nvPicPr>
        <p:blipFill>
          <a:blip r:embed="rId3" cstate="print"/>
          <a:srcRect/>
          <a:stretch>
            <a:fillRect/>
          </a:stretch>
        </p:blipFill>
        <p:spPr bwMode="auto">
          <a:xfrm>
            <a:off x="1513802" y="3219861"/>
            <a:ext cx="596933" cy="414570"/>
          </a:xfrm>
          <a:prstGeom prst="rect">
            <a:avLst/>
          </a:prstGeom>
          <a:solidFill>
            <a:srgbClr val="00B050"/>
          </a:solidFill>
          <a:ln w="9525">
            <a:solidFill>
              <a:srgbClr val="0070C0"/>
            </a:solidFill>
            <a:miter lim="800000"/>
            <a:headEnd/>
            <a:tailEnd/>
          </a:ln>
          <a:effectLst/>
        </p:spPr>
      </p:pic>
      <p:pic>
        <p:nvPicPr>
          <p:cNvPr id="18" name="Picture 3"/>
          <p:cNvPicPr>
            <a:picLocks noChangeAspect="1" noChangeArrowheads="1"/>
          </p:cNvPicPr>
          <p:nvPr/>
        </p:nvPicPr>
        <p:blipFill>
          <a:blip r:embed="rId3" cstate="print"/>
          <a:srcRect/>
          <a:stretch>
            <a:fillRect/>
          </a:stretch>
        </p:blipFill>
        <p:spPr bwMode="auto">
          <a:xfrm>
            <a:off x="2353773" y="3235809"/>
            <a:ext cx="596933" cy="414570"/>
          </a:xfrm>
          <a:prstGeom prst="rect">
            <a:avLst/>
          </a:prstGeom>
          <a:solidFill>
            <a:srgbClr val="00B050"/>
          </a:solidFill>
          <a:ln w="9525">
            <a:solidFill>
              <a:srgbClr val="0070C0"/>
            </a:solidFill>
            <a:miter lim="800000"/>
            <a:headEnd/>
            <a:tailEnd/>
          </a:ln>
          <a:effectLst/>
        </p:spPr>
      </p:pic>
      <p:pic>
        <p:nvPicPr>
          <p:cNvPr id="366597" name="Picture 5"/>
          <p:cNvPicPr>
            <a:picLocks noChangeAspect="1" noChangeArrowheads="1"/>
          </p:cNvPicPr>
          <p:nvPr/>
        </p:nvPicPr>
        <p:blipFill>
          <a:blip r:embed="rId4" cstate="print"/>
          <a:srcRect/>
          <a:stretch>
            <a:fillRect/>
          </a:stretch>
        </p:blipFill>
        <p:spPr bwMode="auto">
          <a:xfrm>
            <a:off x="616025" y="1914200"/>
            <a:ext cx="2371725" cy="1075135"/>
          </a:xfrm>
          <a:prstGeom prst="rect">
            <a:avLst/>
          </a:prstGeom>
          <a:solidFill>
            <a:srgbClr val="00B050"/>
          </a:solidFill>
          <a:ln w="9525">
            <a:solidFill>
              <a:srgbClr val="0070C0"/>
            </a:solidFill>
            <a:miter lim="800000"/>
            <a:headEnd/>
            <a:tailEnd/>
          </a:ln>
          <a:effectLst/>
        </p:spPr>
      </p:pic>
      <p:cxnSp>
        <p:nvCxnSpPr>
          <p:cNvPr id="24" name="直接连接符 23"/>
          <p:cNvCxnSpPr>
            <a:stCxn id="366595" idx="0"/>
            <a:endCxn id="366597" idx="2"/>
          </p:cNvCxnSpPr>
          <p:nvPr/>
        </p:nvCxnSpPr>
        <p:spPr>
          <a:xfrm flipV="1">
            <a:off x="904965" y="2989238"/>
            <a:ext cx="897255" cy="2279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0"/>
            <a:endCxn id="366597" idx="2"/>
          </p:cNvCxnSpPr>
          <p:nvPr/>
        </p:nvCxnSpPr>
        <p:spPr>
          <a:xfrm flipH="1" flipV="1">
            <a:off x="1802110" y="2988722"/>
            <a:ext cx="10160" cy="2311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8" idx="0"/>
            <a:endCxn id="366597" idx="2"/>
          </p:cNvCxnSpPr>
          <p:nvPr/>
        </p:nvCxnSpPr>
        <p:spPr>
          <a:xfrm flipH="1" flipV="1">
            <a:off x="1801976" y="2988795"/>
            <a:ext cx="850265" cy="2470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235357" y="1573425"/>
            <a:ext cx="1220764" cy="400110"/>
          </a:xfrm>
          <a:prstGeom prst="rect">
            <a:avLst/>
          </a:prstGeom>
        </p:spPr>
        <p:txBody>
          <a:bodyPr wrap="square">
            <a:spAutoFit/>
          </a:bodyPr>
          <a:lstStyle/>
          <a:p>
            <a:r>
              <a:rPr lang="zh-CN" altLang="zh-CN" sz="2000" dirty="0"/>
              <a:t>医疗集团</a:t>
            </a:r>
            <a:endParaRPr lang="zh-CN" altLang="en-US" sz="2000" dirty="0"/>
          </a:p>
        </p:txBody>
      </p:sp>
      <p:sp>
        <p:nvSpPr>
          <p:cNvPr id="34" name="矩形 33"/>
          <p:cNvSpPr/>
          <p:nvPr/>
        </p:nvSpPr>
        <p:spPr>
          <a:xfrm>
            <a:off x="650561" y="3854111"/>
            <a:ext cx="2082007" cy="400110"/>
          </a:xfrm>
          <a:prstGeom prst="rect">
            <a:avLst/>
          </a:prstGeom>
        </p:spPr>
        <p:txBody>
          <a:bodyPr wrap="square">
            <a:spAutoFit/>
          </a:bodyPr>
          <a:lstStyle/>
          <a:p>
            <a:pPr algn="ctr"/>
            <a:r>
              <a:rPr lang="zh-CN" altLang="zh-CN" sz="2000" dirty="0"/>
              <a:t>下属多家医院</a:t>
            </a:r>
            <a:endParaRPr lang="zh-CN" altLang="en-US" sz="2000" dirty="0"/>
          </a:p>
        </p:txBody>
      </p:sp>
      <p:sp>
        <p:nvSpPr>
          <p:cNvPr id="35" name="右箭头 34"/>
          <p:cNvSpPr/>
          <p:nvPr/>
        </p:nvSpPr>
        <p:spPr>
          <a:xfrm>
            <a:off x="3189768" y="2627910"/>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6598" name="Picture 6"/>
          <p:cNvPicPr>
            <a:picLocks noChangeAspect="1" noChangeArrowheads="1"/>
          </p:cNvPicPr>
          <p:nvPr/>
        </p:nvPicPr>
        <p:blipFill>
          <a:blip r:embed="rId5" cstate="print"/>
          <a:srcRect/>
          <a:stretch>
            <a:fillRect/>
          </a:stretch>
        </p:blipFill>
        <p:spPr bwMode="auto">
          <a:xfrm>
            <a:off x="3998285" y="1930533"/>
            <a:ext cx="1934682" cy="1659957"/>
          </a:xfrm>
          <a:prstGeom prst="rect">
            <a:avLst/>
          </a:prstGeom>
          <a:noFill/>
          <a:ln w="9525">
            <a:noFill/>
            <a:miter lim="800000"/>
            <a:headEnd/>
            <a:tailEnd/>
          </a:ln>
          <a:effectLst/>
        </p:spPr>
      </p:pic>
      <p:sp>
        <p:nvSpPr>
          <p:cNvPr id="40" name="矩形 39"/>
          <p:cNvSpPr/>
          <p:nvPr/>
        </p:nvSpPr>
        <p:spPr>
          <a:xfrm>
            <a:off x="3588692" y="3737153"/>
            <a:ext cx="2631356" cy="400110"/>
          </a:xfrm>
          <a:prstGeom prst="rect">
            <a:avLst/>
          </a:prstGeom>
        </p:spPr>
        <p:txBody>
          <a:bodyPr wrap="square">
            <a:spAutoFit/>
          </a:bodyPr>
          <a:lstStyle/>
          <a:p>
            <a:pPr algn="ctr"/>
            <a:r>
              <a:rPr lang="zh-CN" altLang="zh-CN" sz="2000" dirty="0"/>
              <a:t>几百</a:t>
            </a:r>
            <a:r>
              <a:rPr lang="en-US" altLang="zh-CN" sz="2000" dirty="0"/>
              <a:t>TB</a:t>
            </a:r>
            <a:r>
              <a:rPr lang="zh-CN" altLang="zh-CN" sz="2000" dirty="0"/>
              <a:t>的医疗记录</a:t>
            </a:r>
            <a:endParaRPr lang="zh-CN" altLang="en-US" sz="2000" dirty="0"/>
          </a:p>
        </p:txBody>
      </p:sp>
      <p:sp>
        <p:nvSpPr>
          <p:cNvPr id="41" name="矩形 40"/>
          <p:cNvSpPr/>
          <p:nvPr/>
        </p:nvSpPr>
        <p:spPr>
          <a:xfrm>
            <a:off x="6767531" y="2397705"/>
            <a:ext cx="2376469" cy="1323439"/>
          </a:xfrm>
          <a:prstGeom prst="rect">
            <a:avLst/>
          </a:prstGeom>
        </p:spPr>
        <p:txBody>
          <a:bodyPr wrap="square">
            <a:spAutoFit/>
          </a:bodyPr>
          <a:lstStyle/>
          <a:p>
            <a:r>
              <a:rPr lang="zh-CN" altLang="en-US" sz="2000" dirty="0"/>
              <a:t>挑战：</a:t>
            </a:r>
            <a:endParaRPr lang="en-US" altLang="zh-CN" sz="2000" dirty="0"/>
          </a:p>
          <a:p>
            <a:r>
              <a:rPr lang="zh-CN" altLang="en-US" sz="2000" dirty="0"/>
              <a:t>海量医疗</a:t>
            </a:r>
            <a:r>
              <a:rPr lang="zh-CN" altLang="zh-CN" sz="2000" dirty="0"/>
              <a:t>数据的</a:t>
            </a:r>
            <a:endParaRPr lang="en-US" altLang="zh-CN" sz="2000" dirty="0"/>
          </a:p>
          <a:p>
            <a:r>
              <a:rPr lang="zh-CN" altLang="en-US" sz="2000" dirty="0">
                <a:solidFill>
                  <a:srgbClr val="FF0000"/>
                </a:solidFill>
              </a:rPr>
              <a:t>高读写速度</a:t>
            </a:r>
            <a:endParaRPr lang="en-US" altLang="zh-CN" sz="2000" dirty="0">
              <a:solidFill>
                <a:srgbClr val="FF0000"/>
              </a:solidFill>
            </a:endParaRPr>
          </a:p>
          <a:p>
            <a:r>
              <a:rPr lang="zh-CN" altLang="en-US" sz="2000" dirty="0">
                <a:solidFill>
                  <a:srgbClr val="FF0000"/>
                </a:solidFill>
              </a:rPr>
              <a:t>高</a:t>
            </a:r>
            <a:r>
              <a:rPr lang="zh-CN" altLang="zh-CN" sz="2000" dirty="0">
                <a:solidFill>
                  <a:srgbClr val="FF0000"/>
                </a:solidFill>
              </a:rPr>
              <a:t>可用性和可靠性</a:t>
            </a:r>
            <a:endParaRPr lang="zh-CN" altLang="en-US" sz="2000" dirty="0">
              <a:solidFill>
                <a:srgbClr val="FF0000"/>
              </a:solidFill>
            </a:endParaRPr>
          </a:p>
        </p:txBody>
      </p:sp>
      <p:sp>
        <p:nvSpPr>
          <p:cNvPr id="42" name="右箭头 41"/>
          <p:cNvSpPr/>
          <p:nvPr/>
        </p:nvSpPr>
        <p:spPr>
          <a:xfrm>
            <a:off x="6138530" y="2702338"/>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0"/>
            <a:ext cx="6858000" cy="964395"/>
          </a:xfrm>
        </p:spPr>
        <p:txBody>
          <a:bodyPr/>
          <a:lstStyle/>
          <a:p>
            <a:r>
              <a:rPr lang="zh-CN" altLang="en-US" b="1" dirty="0"/>
              <a:t>数据库</a:t>
            </a:r>
            <a:r>
              <a:rPr lang="en-US" altLang="zh-CN" b="1" dirty="0"/>
              <a:t>VS.</a:t>
            </a:r>
            <a:r>
              <a:rPr lang="zh-CN" altLang="en-US" b="1" dirty="0"/>
              <a:t>大数据</a:t>
            </a:r>
          </a:p>
        </p:txBody>
      </p:sp>
      <p:pic>
        <p:nvPicPr>
          <p:cNvPr id="3074" name="Picture 2" descr="http://t1.baidu.com/it/u=1947041033,2875914620&amp;fm=90&amp;gp=0.jpg"/>
          <p:cNvPicPr>
            <a:picLocks noChangeAspect="1" noChangeArrowheads="1"/>
          </p:cNvPicPr>
          <p:nvPr/>
        </p:nvPicPr>
        <p:blipFill>
          <a:blip r:embed="rId2" cstate="print"/>
          <a:srcRect/>
          <a:stretch>
            <a:fillRect/>
          </a:stretch>
        </p:blipFill>
        <p:spPr bwMode="auto">
          <a:xfrm>
            <a:off x="3031840" y="1039523"/>
            <a:ext cx="941432" cy="1136996"/>
          </a:xfrm>
          <a:prstGeom prst="rect">
            <a:avLst/>
          </a:prstGeom>
          <a:noFill/>
        </p:spPr>
      </p:pic>
      <p:pic>
        <p:nvPicPr>
          <p:cNvPr id="34817" name="Picture 1"/>
          <p:cNvPicPr>
            <a:picLocks noChangeAspect="1" noChangeArrowheads="1"/>
          </p:cNvPicPr>
          <p:nvPr/>
        </p:nvPicPr>
        <p:blipFill>
          <a:blip r:embed="rId3" cstate="print"/>
          <a:srcRect/>
          <a:stretch>
            <a:fillRect/>
          </a:stretch>
        </p:blipFill>
        <p:spPr bwMode="auto">
          <a:xfrm>
            <a:off x="4947050" y="982185"/>
            <a:ext cx="1839092" cy="1299478"/>
          </a:xfrm>
          <a:prstGeom prst="rect">
            <a:avLst/>
          </a:prstGeom>
          <a:noFill/>
          <a:ln w="9525">
            <a:noFill/>
            <a:miter lim="800000"/>
            <a:headEnd/>
            <a:tailEnd/>
          </a:ln>
          <a:effectLst/>
        </p:spPr>
      </p:pic>
      <p:sp>
        <p:nvSpPr>
          <p:cNvPr id="14" name="右箭头 13"/>
          <p:cNvSpPr/>
          <p:nvPr/>
        </p:nvSpPr>
        <p:spPr>
          <a:xfrm>
            <a:off x="4036214" y="1093952"/>
            <a:ext cx="910835" cy="750099"/>
          </a:xfrm>
          <a:prstGeom prst="rightArrow">
            <a:avLst/>
          </a:prstGeom>
          <a:solidFill>
            <a:srgbClr val="00B0F0"/>
          </a:solidFill>
          <a:scene3d>
            <a:camera prst="orthographicFront"/>
            <a:lightRig rig="threePt" dir="t"/>
          </a:scene3d>
          <a:sp3d>
            <a:bevelT w="1270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8" name="TextBox 17"/>
          <p:cNvSpPr txBox="1"/>
          <p:nvPr/>
        </p:nvSpPr>
        <p:spPr>
          <a:xfrm>
            <a:off x="3124265" y="2229569"/>
            <a:ext cx="1446620" cy="106680"/>
          </a:xfrm>
          <a:prstGeom prst="rect">
            <a:avLst/>
          </a:prstGeom>
          <a:noFill/>
        </p:spPr>
        <p:txBody>
          <a:bodyPr wrap="square" rtlCol="0">
            <a:spAutoFit/>
          </a:bodyPr>
          <a:lstStyle/>
          <a:p>
            <a:r>
              <a:rPr lang="zh-CN" altLang="en-US" sz="100" b="1" dirty="0"/>
              <a:t>数据池塘</a:t>
            </a:r>
          </a:p>
        </p:txBody>
      </p:sp>
      <p:sp>
        <p:nvSpPr>
          <p:cNvPr id="19" name="TextBox 18"/>
          <p:cNvSpPr txBox="1"/>
          <p:nvPr/>
        </p:nvSpPr>
        <p:spPr>
          <a:xfrm>
            <a:off x="5339522" y="2239296"/>
            <a:ext cx="1446620" cy="106680"/>
          </a:xfrm>
          <a:prstGeom prst="rect">
            <a:avLst/>
          </a:prstGeom>
          <a:noFill/>
        </p:spPr>
        <p:txBody>
          <a:bodyPr wrap="square" rtlCol="0">
            <a:spAutoFit/>
          </a:bodyPr>
          <a:lstStyle/>
          <a:p>
            <a:r>
              <a:rPr lang="zh-CN" altLang="en-US" sz="100" b="1" dirty="0"/>
              <a:t>数据海洋</a:t>
            </a:r>
          </a:p>
        </p:txBody>
      </p:sp>
      <p:graphicFrame>
        <p:nvGraphicFramePr>
          <p:cNvPr id="10" name="内容占位符 3"/>
          <p:cNvGraphicFramePr/>
          <p:nvPr/>
        </p:nvGraphicFramePr>
        <p:xfrm>
          <a:off x="2631008" y="2562037"/>
          <a:ext cx="4632086" cy="2449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8"/>
          <p:cNvSpPr/>
          <p:nvPr/>
        </p:nvSpPr>
        <p:spPr>
          <a:xfrm>
            <a:off x="1228979" y="1276739"/>
            <a:ext cx="1339085" cy="3091815"/>
          </a:xfrm>
          <a:prstGeom prst="rect">
            <a:avLst/>
          </a:prstGeom>
        </p:spPr>
        <p:txBody>
          <a:bodyPr wrap="square">
            <a:spAutoFit/>
          </a:bodyPr>
          <a:lstStyle/>
          <a:p>
            <a:r>
              <a:rPr lang="zh-CN" altLang="en-US" sz="1500" dirty="0"/>
              <a:t>古代，人们用牛来拉重物。当一头牛拉不动一根圆木时，他们想的并不是培育更大更壮的牛。同样，我们也不需要动辄使用超级计算机，而应试着结合使用更多计算机系统。</a:t>
            </a:r>
            <a:r>
              <a:rPr lang="en-US" altLang="zh-CN" sz="1500" dirty="0"/>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dirty="0"/>
              <a:t>定义：</a:t>
            </a:r>
            <a:endParaRPr lang="en-US" altLang="zh-CN" dirty="0"/>
          </a:p>
          <a:p>
            <a:pPr>
              <a:buNone/>
            </a:pPr>
            <a:r>
              <a:rPr lang="en-US" altLang="zh-CN" sz="2400" dirty="0"/>
              <a:t>    </a:t>
            </a:r>
            <a:r>
              <a:rPr lang="zh-CN" altLang="zh-CN" sz="2400" dirty="0"/>
              <a:t>对硬件存储资源进行抽象化，通过对存储系统或存储服务内部的功能进行隐藏、隔离及抽象，使存储与网络、应用等管理分离，存储资源得以合并，从而提升资源利用率。</a:t>
            </a:r>
            <a:endParaRPr lang="en-US" altLang="zh-CN" sz="2400" dirty="0"/>
          </a:p>
          <a:p>
            <a:r>
              <a:rPr lang="zh-CN" altLang="en-US" dirty="0"/>
              <a:t>分类：</a:t>
            </a:r>
            <a:endParaRPr lang="en-US" altLang="zh-CN" dirty="0"/>
          </a:p>
          <a:p>
            <a:pPr>
              <a:buNone/>
            </a:pPr>
            <a:r>
              <a:rPr lang="en-US" altLang="zh-CN" sz="2400" dirty="0"/>
              <a:t>    </a:t>
            </a:r>
            <a:r>
              <a:rPr lang="zh-CN" altLang="zh-CN" sz="2400" dirty="0"/>
              <a:t>根据</a:t>
            </a:r>
            <a:r>
              <a:rPr lang="en-US" altLang="zh-CN" sz="2400" dirty="0"/>
              <a:t>SNIA(Storage Networking Industry Association)</a:t>
            </a:r>
            <a:r>
              <a:rPr lang="zh-CN" altLang="zh-CN" sz="2400" dirty="0"/>
              <a:t>的分类方法，可将存储虚拟化技术从不同角度进行分类。</a:t>
            </a:r>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707390" y="904399"/>
            <a:ext cx="8210550" cy="3263504"/>
          </a:xfrm>
        </p:spPr>
        <p:txBody>
          <a:bodyPr/>
          <a:lstStyle/>
          <a:p>
            <a:r>
              <a:rPr lang="zh-CN" altLang="en-US" sz="2800" dirty="0"/>
              <a:t>分类：</a:t>
            </a:r>
            <a:endParaRPr lang="en-US" altLang="zh-CN" sz="2800" dirty="0"/>
          </a:p>
          <a:p>
            <a:pPr>
              <a:buNone/>
            </a:pPr>
            <a:r>
              <a:rPr lang="en-US" altLang="zh-CN" sz="1800" dirty="0"/>
              <a:t>    </a:t>
            </a:r>
            <a:r>
              <a:rPr lang="zh-CN" altLang="zh-CN" sz="1800" dirty="0"/>
              <a:t>根据</a:t>
            </a:r>
            <a:r>
              <a:rPr lang="en-US" altLang="zh-CN" sz="1800" dirty="0"/>
              <a:t>SNIA(Storage Networking Industry Association)</a:t>
            </a:r>
            <a:r>
              <a:rPr lang="zh-CN" altLang="zh-CN" sz="1800" dirty="0"/>
              <a:t>的分类方法，可将存储虚拟化技术从不同角度进行分类</a:t>
            </a:r>
            <a:endParaRPr lang="en-US" altLang="zh-CN" sz="1800" dirty="0"/>
          </a:p>
          <a:p>
            <a:pPr>
              <a:buNone/>
            </a:pPr>
            <a:r>
              <a:rPr lang="en-US" altLang="zh-CN" sz="1800" dirty="0"/>
              <a:t>    </a:t>
            </a:r>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67619" name="Object 3"/>
          <p:cNvGraphicFramePr>
            <a:graphicFrameLocks noChangeAspect="1"/>
          </p:cNvGraphicFramePr>
          <p:nvPr/>
        </p:nvGraphicFramePr>
        <p:xfrm>
          <a:off x="1268730" y="2133600"/>
          <a:ext cx="6283960" cy="2976245"/>
        </p:xfrm>
        <a:graphic>
          <a:graphicData uri="http://schemas.openxmlformats.org/presentationml/2006/ole">
            <mc:AlternateContent xmlns:mc="http://schemas.openxmlformats.org/markup-compatibility/2006">
              <mc:Choice xmlns:v="urn:schemas-microsoft-com:vml" Requires="v">
                <p:oleObj name="Visio" r:id="rId3" imgW="6944995" imgH="4123690" progId="">
                  <p:embed/>
                </p:oleObj>
              </mc:Choice>
              <mc:Fallback>
                <p:oleObj name="Visio" r:id="rId3" imgW="6944995" imgH="4123690" progId="">
                  <p:embed/>
                  <p:pic>
                    <p:nvPicPr>
                      <p:cNvPr id="3676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730" y="2133600"/>
                        <a:ext cx="6283960" cy="2976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endParaRPr lang="zh-CN" altLang="en-US"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solidFill>
                  <a:srgbClr val="FF0000"/>
                </a:solidFill>
              </a:rPr>
              <a:t>基于主机</a:t>
            </a:r>
            <a:endParaRPr lang="en-US" altLang="zh-CN" sz="2000" dirty="0">
              <a:solidFill>
                <a:srgbClr val="FF0000"/>
              </a:solidFill>
            </a:endParaRPr>
          </a:p>
          <a:p>
            <a:pPr lvl="1"/>
            <a:r>
              <a:rPr lang="zh-CN" altLang="en-US" sz="2000" dirty="0"/>
              <a:t>基于存储设备</a:t>
            </a:r>
            <a:endParaRPr lang="en-US" altLang="zh-CN" sz="2000" dirty="0"/>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3977050" y="2353652"/>
            <a:ext cx="4858607" cy="2554545"/>
          </a:xfrm>
          <a:prstGeom prst="rect">
            <a:avLst/>
          </a:prstGeom>
          <a:ln>
            <a:solidFill>
              <a:schemeClr val="accent1">
                <a:shade val="50000"/>
              </a:schemeClr>
            </a:solidFill>
          </a:ln>
        </p:spPr>
        <p:txBody>
          <a:bodyPr wrap="square">
            <a:spAutoFit/>
          </a:bodyPr>
          <a:lstStyle/>
          <a:p>
            <a:r>
              <a:rPr lang="zh-CN" altLang="zh-CN" sz="2000" dirty="0"/>
              <a:t>利用安装在一个或多个主机上的控制软件来实现存储虚拟化的控制和管理</a:t>
            </a:r>
            <a:r>
              <a:rPr lang="zh-CN" altLang="en-US" sz="2000" dirty="0"/>
              <a:t>：</a:t>
            </a:r>
            <a:endParaRPr lang="en-US" altLang="zh-CN" sz="2000" dirty="0"/>
          </a:p>
          <a:p>
            <a:r>
              <a:rPr lang="zh-CN" altLang="zh-CN" sz="2000" b="1" dirty="0">
                <a:solidFill>
                  <a:srgbClr val="FF0000"/>
                </a:solidFill>
              </a:rPr>
              <a:t>最易于实现</a:t>
            </a:r>
            <a:r>
              <a:rPr lang="zh-CN" altLang="zh-CN" sz="2000" dirty="0">
                <a:solidFill>
                  <a:srgbClr val="FF0000"/>
                </a:solidFill>
              </a:rPr>
              <a:t>且其设备</a:t>
            </a:r>
            <a:r>
              <a:rPr lang="zh-CN" altLang="zh-CN" sz="2000" b="1" dirty="0">
                <a:solidFill>
                  <a:srgbClr val="FF0000"/>
                </a:solidFill>
              </a:rPr>
              <a:t>成本最低</a:t>
            </a:r>
            <a:r>
              <a:rPr lang="zh-CN" altLang="zh-CN" sz="2000" dirty="0"/>
              <a:t>，因为不需要增加任何附加的硬件</a:t>
            </a:r>
            <a:endParaRPr lang="en-US" altLang="zh-CN" sz="2000" dirty="0"/>
          </a:p>
          <a:p>
            <a:r>
              <a:rPr lang="zh-CN" altLang="zh-CN" sz="2000" b="1" dirty="0">
                <a:solidFill>
                  <a:srgbClr val="FF0000"/>
                </a:solidFill>
              </a:rPr>
              <a:t>扩展性较差</a:t>
            </a:r>
            <a:r>
              <a:rPr lang="zh-CN" altLang="en-US" sz="2000" b="1" dirty="0"/>
              <a:t>，</a:t>
            </a:r>
            <a:r>
              <a:rPr lang="zh-CN" altLang="en-US" sz="2000" dirty="0"/>
              <a:t>因为</a:t>
            </a:r>
            <a:r>
              <a:rPr lang="zh-CN" altLang="zh-CN" sz="2000" dirty="0"/>
              <a:t>由于运行在主机上的控制软件会占用主机的处理时间。</a:t>
            </a:r>
            <a:endParaRPr lang="en-US" altLang="zh-CN" sz="2000" dirty="0"/>
          </a:p>
          <a:p>
            <a:r>
              <a:rPr lang="zh-CN" altLang="zh-CN" sz="2000" b="1" dirty="0">
                <a:solidFill>
                  <a:srgbClr val="FF0000"/>
                </a:solidFill>
              </a:rPr>
              <a:t>灵活性</a:t>
            </a:r>
            <a:r>
              <a:rPr lang="zh-CN" altLang="en-US" sz="2000" b="1" dirty="0">
                <a:solidFill>
                  <a:srgbClr val="FF0000"/>
                </a:solidFill>
              </a:rPr>
              <a:t>较差</a:t>
            </a:r>
            <a:r>
              <a:rPr lang="zh-CN" altLang="en-US" sz="2000" b="1" dirty="0"/>
              <a:t>，因为</a:t>
            </a:r>
            <a:r>
              <a:rPr lang="zh-CN" altLang="zh-CN" sz="2000" dirty="0"/>
              <a:t>不同存储厂商软硬件的差异而带来不必要的互操作性开销</a:t>
            </a:r>
            <a:r>
              <a:rPr lang="zh-CN" altLang="en-US" sz="2000" dirty="0"/>
              <a:t>。</a:t>
            </a:r>
          </a:p>
        </p:txBody>
      </p:sp>
      <p:cxnSp>
        <p:nvCxnSpPr>
          <p:cNvPr id="5" name="直接连接符 4"/>
          <p:cNvCxnSpPr/>
          <p:nvPr/>
        </p:nvCxnSpPr>
        <p:spPr>
          <a:xfrm rot="5400000" flipH="1" flipV="1">
            <a:off x="2527686" y="2505118"/>
            <a:ext cx="1569597" cy="126816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07200" y="3931200"/>
            <a:ext cx="1274400" cy="9504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solidFill>
                  <a:srgbClr val="FF0000"/>
                </a:solidFill>
              </a:rPr>
              <a:t>基于存储设备</a:t>
            </a:r>
            <a:endParaRPr lang="en-US" altLang="zh-CN" sz="2000" dirty="0">
              <a:solidFill>
                <a:srgbClr val="FF0000"/>
              </a:solidFill>
            </a:endParaRPr>
          </a:p>
          <a:p>
            <a:pPr lvl="1"/>
            <a:r>
              <a:rPr lang="zh-CN" altLang="en-US" sz="2000" dirty="0"/>
              <a:t>基于网络</a:t>
            </a:r>
            <a:endParaRPr lang="en-US" altLang="zh-CN" sz="2000" dirty="0"/>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1915059"/>
            <a:ext cx="4858607" cy="3170099"/>
          </a:xfrm>
          <a:prstGeom prst="rect">
            <a:avLst/>
          </a:prstGeom>
          <a:ln>
            <a:solidFill>
              <a:schemeClr val="accent1">
                <a:shade val="50000"/>
              </a:schemeClr>
            </a:solidFill>
          </a:ln>
        </p:spPr>
        <p:txBody>
          <a:bodyPr wrap="square">
            <a:spAutoFit/>
          </a:bodyPr>
          <a:lstStyle/>
          <a:p>
            <a:r>
              <a:rPr lang="zh-CN" altLang="zh-CN" sz="2000" dirty="0"/>
              <a:t>利用可以提供相关功能的存储模块来进行虚拟化</a:t>
            </a:r>
            <a:r>
              <a:rPr lang="zh-CN" altLang="en-US" sz="2000" dirty="0"/>
              <a:t>：</a:t>
            </a:r>
            <a:endParaRPr lang="en-US" altLang="zh-CN" sz="2000" dirty="0"/>
          </a:p>
          <a:p>
            <a:r>
              <a:rPr lang="zh-CN" altLang="en-US" sz="2000" b="1" dirty="0">
                <a:solidFill>
                  <a:srgbClr val="FF0000"/>
                </a:solidFill>
              </a:rPr>
              <a:t>可扩展性差</a:t>
            </a:r>
            <a:r>
              <a:rPr lang="zh-CN" altLang="en-US" sz="2000" dirty="0"/>
              <a:t>，</a:t>
            </a:r>
            <a:r>
              <a:rPr lang="zh-CN" altLang="zh-CN" sz="2000" dirty="0"/>
              <a:t>如果没有使用第三方的虚拟软件，基于存储设备的虚拟化往往只能提供不完全的存储虚拟化解决方案。</a:t>
            </a:r>
            <a:endParaRPr lang="en-US" altLang="zh-CN" sz="2000" dirty="0"/>
          </a:p>
          <a:p>
            <a:r>
              <a:rPr lang="zh-CN" altLang="en-US" sz="2000" b="1" dirty="0">
                <a:solidFill>
                  <a:srgbClr val="FF0000"/>
                </a:solidFill>
              </a:rPr>
              <a:t>灵活性差</a:t>
            </a:r>
            <a:r>
              <a:rPr lang="zh-CN" altLang="en-US" sz="2000" dirty="0"/>
              <a:t>，因为</a:t>
            </a:r>
            <a:r>
              <a:rPr lang="zh-CN" altLang="zh-CN" sz="2000" dirty="0"/>
              <a:t>使用这种方法来提供虚拟化意味着最终将锁定某一家特定的存储供应商。</a:t>
            </a:r>
          </a:p>
          <a:p>
            <a:r>
              <a:rPr lang="zh-CN" altLang="zh-CN" sz="2000" b="1" dirty="0">
                <a:solidFill>
                  <a:srgbClr val="FF0000"/>
                </a:solidFill>
              </a:rPr>
              <a:t>较容易实现</a:t>
            </a:r>
            <a:r>
              <a:rPr lang="zh-CN" altLang="zh-CN" sz="2000" dirty="0"/>
              <a:t>，</a:t>
            </a:r>
            <a:r>
              <a:rPr lang="zh-CN" altLang="en-US" sz="2000" dirty="0"/>
              <a:t>因为</a:t>
            </a:r>
            <a:r>
              <a:rPr lang="zh-CN" altLang="zh-CN" sz="2000" dirty="0"/>
              <a:t>容易与某个特定存储供应商的设备相协调。</a:t>
            </a:r>
            <a:endParaRPr lang="zh-CN" altLang="en-US" sz="2000" dirty="0"/>
          </a:p>
        </p:txBody>
      </p:sp>
      <p:cxnSp>
        <p:nvCxnSpPr>
          <p:cNvPr id="5" name="直接连接符 4"/>
          <p:cNvCxnSpPr/>
          <p:nvPr/>
        </p:nvCxnSpPr>
        <p:spPr>
          <a:xfrm rot="5400000" flipH="1" flipV="1">
            <a:off x="2364671" y="2605868"/>
            <a:ext cx="2402265" cy="109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060000" y="4363200"/>
            <a:ext cx="1072800" cy="64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35593" y="2875178"/>
            <a:ext cx="4858607" cy="1631216"/>
          </a:xfrm>
          <a:prstGeom prst="rect">
            <a:avLst/>
          </a:prstGeom>
          <a:ln>
            <a:solidFill>
              <a:schemeClr val="accent1">
                <a:shade val="50000"/>
              </a:schemeClr>
            </a:solidFill>
          </a:ln>
        </p:spPr>
        <p:txBody>
          <a:bodyPr wrap="square">
            <a:spAutoFit/>
          </a:bodyPr>
          <a:lstStyle/>
          <a:p>
            <a:r>
              <a:rPr lang="en-US" altLang="zh-CN" sz="2000" dirty="0"/>
              <a:t>(1)</a:t>
            </a:r>
            <a:r>
              <a:rPr lang="zh-CN" altLang="zh-CN" sz="2000" dirty="0"/>
              <a:t>基于互联设备的</a:t>
            </a:r>
            <a:r>
              <a:rPr lang="zh-CN" altLang="en-US" sz="2000" dirty="0"/>
              <a:t>存储</a:t>
            </a:r>
            <a:r>
              <a:rPr lang="zh-CN" altLang="zh-CN" sz="2000" dirty="0"/>
              <a:t>虚拟化</a:t>
            </a:r>
          </a:p>
          <a:p>
            <a:r>
              <a:rPr lang="zh-CN" altLang="zh-CN" sz="2000" dirty="0"/>
              <a:t>基于互联设备的虚拟化方法能够运行于使用标准操作系统的专用服务器上。该方法相对于基于主机的虚拟化方法具有</a:t>
            </a:r>
            <a:r>
              <a:rPr lang="zh-CN" altLang="zh-CN" sz="2000" dirty="0">
                <a:solidFill>
                  <a:srgbClr val="FF0000"/>
                </a:solidFill>
              </a:rPr>
              <a:t>易使用、设备低廉</a:t>
            </a:r>
            <a:r>
              <a:rPr lang="zh-CN" altLang="zh-CN" sz="2000" dirty="0"/>
              <a:t>等优势。</a:t>
            </a:r>
          </a:p>
        </p:txBody>
      </p:sp>
      <p:cxnSp>
        <p:nvCxnSpPr>
          <p:cNvPr id="5" name="直接连接符 4"/>
          <p:cNvCxnSpPr/>
          <p:nvPr/>
        </p:nvCxnSpPr>
        <p:spPr>
          <a:xfrm rot="5400000" flipH="1" flipV="1">
            <a:off x="2556920" y="3123400"/>
            <a:ext cx="1836480" cy="13199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793600" y="4500000"/>
            <a:ext cx="1274400" cy="2088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115273" y="2501799"/>
            <a:ext cx="4858607" cy="2246769"/>
          </a:xfrm>
          <a:prstGeom prst="rect">
            <a:avLst/>
          </a:prstGeom>
          <a:ln>
            <a:solidFill>
              <a:schemeClr val="accent1">
                <a:shade val="50000"/>
              </a:schemeClr>
            </a:solidFill>
          </a:ln>
        </p:spPr>
        <p:txBody>
          <a:bodyPr wrap="square">
            <a:spAutoFit/>
          </a:bodyPr>
          <a:lstStyle/>
          <a:p>
            <a:r>
              <a:rPr lang="en-US" altLang="zh-CN" sz="2000" dirty="0"/>
              <a:t>(2)</a:t>
            </a:r>
            <a:r>
              <a:rPr lang="zh-CN" altLang="zh-CN" sz="2000" dirty="0"/>
              <a:t>基于路由器的存储虚拟化</a:t>
            </a:r>
          </a:p>
          <a:p>
            <a:r>
              <a:rPr lang="zh-CN" altLang="zh-CN" sz="2000" dirty="0"/>
              <a:t>基于路由器的方法是利用路由器的固件来实现存储虚拟化的功能。</a:t>
            </a:r>
            <a:endParaRPr lang="en-US" altLang="zh-CN" sz="2000" dirty="0"/>
          </a:p>
          <a:p>
            <a:r>
              <a:rPr lang="zh-CN" altLang="zh-CN" sz="2000" dirty="0"/>
              <a:t>由于路由器可以服务于每一台主机，且大多数控制模块存在于这些路由器中，所以该方式相对于基于主机和大多数基于互联设备的方法具有</a:t>
            </a:r>
            <a:r>
              <a:rPr lang="zh-CN" altLang="zh-CN" sz="2000" dirty="0">
                <a:solidFill>
                  <a:srgbClr val="FF0000"/>
                </a:solidFill>
              </a:rPr>
              <a:t>更好的性能和效果</a:t>
            </a:r>
            <a:r>
              <a:rPr lang="zh-CN" altLang="zh-CN" sz="2000" dirty="0"/>
              <a:t>。</a:t>
            </a:r>
            <a:endParaRPr lang="zh-CN" altLang="en-US" sz="2000" dirty="0"/>
          </a:p>
        </p:txBody>
      </p:sp>
      <p:cxnSp>
        <p:nvCxnSpPr>
          <p:cNvPr id="5" name="直接连接符 4"/>
          <p:cNvCxnSpPr/>
          <p:nvPr/>
        </p:nvCxnSpPr>
        <p:spPr>
          <a:xfrm rot="5400000" flipH="1" flipV="1">
            <a:off x="2356690" y="3102290"/>
            <a:ext cx="2302620" cy="11120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980800" y="4687200"/>
            <a:ext cx="1116000" cy="115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sz="2800" dirty="0"/>
              <a:t>挑战：</a:t>
            </a:r>
            <a:endParaRPr lang="en-US" altLang="zh-CN" sz="2800" dirty="0"/>
          </a:p>
          <a:p>
            <a:pPr lvl="1"/>
            <a:r>
              <a:rPr lang="zh-CN" altLang="zh-CN" sz="2000" dirty="0"/>
              <a:t>低成本</a:t>
            </a:r>
          </a:p>
          <a:p>
            <a:pPr lvl="1"/>
            <a:r>
              <a:rPr lang="zh-CN" altLang="zh-CN" sz="2000" dirty="0"/>
              <a:t>易实现</a:t>
            </a:r>
          </a:p>
          <a:p>
            <a:pPr lvl="1"/>
            <a:r>
              <a:rPr lang="zh-CN" altLang="zh-CN" sz="2000" dirty="0"/>
              <a:t>灵活性</a:t>
            </a:r>
          </a:p>
          <a:p>
            <a:pPr lvl="1"/>
            <a:r>
              <a:rPr lang="zh-CN" altLang="zh-CN" sz="2000" dirty="0"/>
              <a:t>可扩展性</a:t>
            </a:r>
          </a:p>
          <a:p>
            <a:r>
              <a:rPr lang="zh-CN" altLang="en-US" sz="2800" dirty="0"/>
              <a:t>存储虚拟化：</a:t>
            </a:r>
            <a:endParaRPr lang="en-US" altLang="zh-CN" sz="2800" dirty="0"/>
          </a:p>
          <a:p>
            <a:pPr lvl="1"/>
            <a:r>
              <a:rPr lang="zh-CN" altLang="en-US" sz="2000" dirty="0"/>
              <a:t>基于主机</a:t>
            </a:r>
            <a:endParaRPr lang="en-US" altLang="zh-CN" sz="2000" dirty="0"/>
          </a:p>
          <a:p>
            <a:pPr lvl="1"/>
            <a:r>
              <a:rPr lang="zh-CN" altLang="en-US" sz="2000" dirty="0"/>
              <a:t>基于存储设备</a:t>
            </a:r>
            <a:endParaRPr lang="en-US" altLang="zh-CN" sz="2000" dirty="0"/>
          </a:p>
          <a:p>
            <a:pPr lvl="1"/>
            <a:r>
              <a:rPr lang="zh-CN" altLang="en-US" sz="2000" dirty="0">
                <a:solidFill>
                  <a:srgbClr val="FF0000"/>
                </a:solidFill>
              </a:rPr>
              <a:t>基于网络</a:t>
            </a:r>
            <a:endParaRPr lang="en-US" altLang="zh-CN" sz="2000" dirty="0">
              <a:solidFill>
                <a:srgbClr val="FF0000"/>
              </a:solidFill>
            </a:endParaRPr>
          </a:p>
          <a:p>
            <a:endParaRPr lang="zh-CN" altLang="en-US" sz="2800" dirty="0"/>
          </a:p>
        </p:txBody>
      </p:sp>
      <p:sp>
        <p:nvSpPr>
          <p:cNvPr id="2" name="标题 1"/>
          <p:cNvSpPr>
            <a:spLocks noGrp="1"/>
          </p:cNvSpPr>
          <p:nvPr>
            <p:ph type="title"/>
          </p:nvPr>
        </p:nvSpPr>
        <p:spPr/>
        <p:txBody>
          <a:bodyPr/>
          <a:lstStyle/>
          <a:p>
            <a:r>
              <a:rPr lang="zh-CN" altLang="en-US" dirty="0"/>
              <a:t>存储虚拟化</a:t>
            </a:r>
          </a:p>
        </p:txBody>
      </p:sp>
      <p:sp>
        <p:nvSpPr>
          <p:cNvPr id="4" name="矩形 3"/>
          <p:cNvSpPr/>
          <p:nvPr/>
        </p:nvSpPr>
        <p:spPr>
          <a:xfrm>
            <a:off x="4084793" y="2745638"/>
            <a:ext cx="4858607" cy="1938992"/>
          </a:xfrm>
          <a:prstGeom prst="rect">
            <a:avLst/>
          </a:prstGeom>
          <a:ln>
            <a:solidFill>
              <a:schemeClr val="accent1">
                <a:shade val="50000"/>
              </a:schemeClr>
            </a:solidFill>
          </a:ln>
        </p:spPr>
        <p:txBody>
          <a:bodyPr wrap="square">
            <a:spAutoFit/>
          </a:bodyPr>
          <a:lstStyle/>
          <a:p>
            <a:r>
              <a:rPr lang="en-US" altLang="zh-CN" sz="2000" dirty="0"/>
              <a:t>(3)</a:t>
            </a:r>
            <a:r>
              <a:rPr lang="zh-CN" altLang="zh-CN" sz="2000" dirty="0"/>
              <a:t>基于交换机的存储虚拟化</a:t>
            </a:r>
          </a:p>
          <a:p>
            <a:r>
              <a:rPr lang="zh-CN" altLang="zh-CN" sz="2000" dirty="0"/>
              <a:t>交换机的虚拟化是通过在交换机中嵌入虚拟化模块来实现的</a:t>
            </a:r>
            <a:endParaRPr lang="en-US" altLang="zh-CN" sz="2000" dirty="0"/>
          </a:p>
          <a:p>
            <a:r>
              <a:rPr lang="zh-CN" altLang="zh-CN" sz="2000" dirty="0"/>
              <a:t>由于在交换机中集成有虚拟化功能，交换机易成为系统的瓶颈，并可能产生</a:t>
            </a:r>
            <a:r>
              <a:rPr lang="zh-CN" altLang="zh-CN" sz="2000" dirty="0">
                <a:solidFill>
                  <a:srgbClr val="FF0000"/>
                </a:solidFill>
              </a:rPr>
              <a:t>单点故障问题</a:t>
            </a:r>
            <a:r>
              <a:rPr lang="zh-CN" altLang="zh-CN" sz="2000" dirty="0"/>
              <a:t>。</a:t>
            </a:r>
            <a:endParaRPr lang="en-US" altLang="zh-CN" sz="2000" dirty="0"/>
          </a:p>
        </p:txBody>
      </p:sp>
      <p:cxnSp>
        <p:nvCxnSpPr>
          <p:cNvPr id="5" name="直接连接符 4"/>
          <p:cNvCxnSpPr/>
          <p:nvPr/>
        </p:nvCxnSpPr>
        <p:spPr>
          <a:xfrm rot="5400000" flipH="1" flipV="1">
            <a:off x="2489623" y="3163220"/>
            <a:ext cx="1979160" cy="116960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894400" y="4665600"/>
            <a:ext cx="1224000" cy="792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3059"/>
            <a:ext cx="8152095" cy="3589664"/>
          </a:xfrm>
        </p:spPr>
        <p:txBody>
          <a:bodyPr>
            <a:noAutofit/>
          </a:bodyPr>
          <a:lstStyle/>
          <a:p>
            <a:pPr>
              <a:buNone/>
            </a:pPr>
            <a:r>
              <a:rPr lang="zh-CN" altLang="en-US" sz="2400" dirty="0"/>
              <a:t>场景回顾：</a:t>
            </a:r>
            <a:endParaRPr lang="en-US" altLang="zh-CN" sz="2400" dirty="0"/>
          </a:p>
          <a:p>
            <a:pPr>
              <a:buNone/>
            </a:pPr>
            <a:r>
              <a:rPr lang="en-US" altLang="zh-CN" sz="2400" dirty="0"/>
              <a:t>     </a:t>
            </a:r>
            <a:r>
              <a:rPr lang="zh-CN" altLang="zh-CN" sz="2400" dirty="0"/>
              <a:t>针对本小节开始提到的医疗集团的存储需求案例，该公司对现有存储设备的虚拟化管理，在此基础之上进行数据分层，将整个存储分为两个层次</a:t>
            </a:r>
            <a:r>
              <a:rPr lang="zh-CN" altLang="en-US" sz="2400" dirty="0"/>
              <a:t>：</a:t>
            </a:r>
            <a:endParaRPr lang="en-US" altLang="zh-CN" sz="2400" dirty="0"/>
          </a:p>
          <a:p>
            <a:pPr lvl="1"/>
            <a:r>
              <a:rPr lang="zh-CN" altLang="zh-CN" sz="1800" dirty="0"/>
              <a:t>第一层存储</a:t>
            </a:r>
            <a:r>
              <a:rPr lang="zh-CN" altLang="en-US" sz="1800" dirty="0"/>
              <a:t>：</a:t>
            </a:r>
            <a:r>
              <a:rPr lang="zh-CN" altLang="zh-CN" sz="1800" dirty="0"/>
              <a:t>需要快速访问的患者数据可以放置在高性能的基于光纤的存储系统上</a:t>
            </a:r>
            <a:r>
              <a:rPr lang="zh-CN" altLang="en-US" sz="1800" dirty="0"/>
              <a:t>；</a:t>
            </a:r>
            <a:endParaRPr lang="en-US" altLang="zh-CN" sz="1800" dirty="0"/>
          </a:p>
          <a:p>
            <a:pPr lvl="1"/>
            <a:r>
              <a:rPr lang="zh-CN" altLang="zh-CN" sz="1800" dirty="0"/>
              <a:t>第二层存储</a:t>
            </a:r>
            <a:r>
              <a:rPr lang="zh-CN" altLang="en-US" sz="1800" dirty="0"/>
              <a:t>：</a:t>
            </a:r>
            <a:r>
              <a:rPr lang="zh-CN" altLang="zh-CN" sz="1800" dirty="0"/>
              <a:t>紧急性稍低的数据则可放置在普通的存储系统上。</a:t>
            </a:r>
            <a:endParaRPr lang="en-US" altLang="zh-CN" sz="1800" dirty="0"/>
          </a:p>
          <a:p>
            <a:pPr>
              <a:buNone/>
            </a:pPr>
            <a:r>
              <a:rPr lang="en-US" altLang="zh-CN" sz="2400" dirty="0"/>
              <a:t>     </a:t>
            </a:r>
            <a:r>
              <a:rPr lang="zh-CN" altLang="zh-CN" sz="2400" dirty="0"/>
              <a:t>在多层存储上采用虚拟化技术使存储系统能够进行有效的成本管理，同时还降低了风险、改善了服务，大大节约了成本</a:t>
            </a:r>
            <a:r>
              <a:rPr lang="zh-CN" altLang="en-US" sz="2400" dirty="0"/>
              <a:t>。</a:t>
            </a:r>
            <a:endParaRPr lang="en-US" altLang="zh-CN" sz="1400" dirty="0"/>
          </a:p>
        </p:txBody>
      </p:sp>
      <p:sp>
        <p:nvSpPr>
          <p:cNvPr id="2" name="标题 1"/>
          <p:cNvSpPr>
            <a:spLocks noGrp="1"/>
          </p:cNvSpPr>
          <p:nvPr>
            <p:ph type="title"/>
          </p:nvPr>
        </p:nvSpPr>
        <p:spPr/>
        <p:txBody>
          <a:bodyPr/>
          <a:lstStyle/>
          <a:p>
            <a:r>
              <a:rPr lang="zh-CN" altLang="en-US" dirty="0"/>
              <a:t>存储虚拟化</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3.3</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3.3.1 计算虚拟化</a:t>
            </a:r>
          </a:p>
          <a:p>
            <a:pPr marL="0" lvl="0" algn="l">
              <a:buNone/>
            </a:pPr>
            <a:r>
              <a:rPr lang="en-US" altLang="zh-CN" sz="2400" dirty="0">
                <a:sym typeface="+mn-ea"/>
              </a:rPr>
              <a:t>3.3.2 存储虚拟化</a:t>
            </a:r>
          </a:p>
          <a:p>
            <a:pPr marL="0" lvl="0" algn="l">
              <a:buNone/>
            </a:pPr>
            <a:r>
              <a:rPr lang="en-US" altLang="zh-CN" sz="2400" dirty="0">
                <a:solidFill>
                  <a:srgbClr val="FF0000"/>
                </a:solidFill>
                <a:sym typeface="+mn-ea"/>
              </a:rPr>
              <a:t>3.3.3 网络虚拟化</a:t>
            </a:r>
          </a:p>
          <a:p>
            <a:pPr marL="0" lvl="0" algn="l">
              <a:buNone/>
            </a:pPr>
            <a:r>
              <a:rPr lang="en-US" altLang="zh-CN" sz="2400" dirty="0">
                <a:sym typeface="+mn-ea"/>
              </a:rPr>
              <a:t>3.3.4 桌面虚拟化</a:t>
            </a:r>
          </a:p>
          <a:p>
            <a:pPr marL="0" lvl="0" algn="l">
              <a:buNone/>
            </a:pP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732097" y="1268016"/>
            <a:ext cx="4879549" cy="3271516"/>
          </a:xfrm>
          <a:prstGeom prst="rect">
            <a:avLst/>
          </a:prstGeom>
        </p:spPr>
      </p:pic>
      <p:sp>
        <p:nvSpPr>
          <p:cNvPr id="2" name="标题 1"/>
          <p:cNvSpPr>
            <a:spLocks noGrp="1"/>
          </p:cNvSpPr>
          <p:nvPr>
            <p:ph type="title"/>
          </p:nvPr>
        </p:nvSpPr>
        <p:spPr/>
        <p:txBody>
          <a:bodyPr/>
          <a:lstStyle/>
          <a:p>
            <a:r>
              <a:rPr lang="zh-CN" altLang="en-US" dirty="0"/>
              <a:t>（</a:t>
            </a:r>
            <a:r>
              <a:rPr lang="en-US" altLang="zh-CN" dirty="0"/>
              <a:t>4</a:t>
            </a:r>
            <a:r>
              <a:rPr lang="zh-CN" altLang="en-US" dirty="0"/>
              <a:t>）磁盘阵列</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06145"/>
            <a:ext cx="8074660" cy="3881755"/>
          </a:xfrm>
        </p:spPr>
        <p:txBody>
          <a:bodyPr/>
          <a:lstStyle/>
          <a:p>
            <a:r>
              <a:rPr lang="zh-CN" altLang="en-US" sz="2800" dirty="0"/>
              <a:t>场景：大型网络公司跨地域数据中心的网络管理</a:t>
            </a:r>
          </a:p>
        </p:txBody>
      </p:sp>
      <p:sp>
        <p:nvSpPr>
          <p:cNvPr id="2" name="标题 1"/>
          <p:cNvSpPr>
            <a:spLocks noGrp="1"/>
          </p:cNvSpPr>
          <p:nvPr>
            <p:ph type="title"/>
          </p:nvPr>
        </p:nvSpPr>
        <p:spPr/>
        <p:txBody>
          <a:bodyPr/>
          <a:lstStyle/>
          <a:p>
            <a:r>
              <a:rPr lang="zh-CN" altLang="en-US" dirty="0"/>
              <a:t>网络虚拟化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140</a:t>
            </a:fld>
            <a:endParaRPr lang="zh-CN" altLang="en-US" dirty="0"/>
          </a:p>
        </p:txBody>
      </p:sp>
      <p:sp>
        <p:nvSpPr>
          <p:cNvPr id="41" name="矩形 40"/>
          <p:cNvSpPr/>
          <p:nvPr/>
        </p:nvSpPr>
        <p:spPr>
          <a:xfrm>
            <a:off x="6340811" y="1956379"/>
            <a:ext cx="2376469" cy="2862322"/>
          </a:xfrm>
          <a:prstGeom prst="rect">
            <a:avLst/>
          </a:prstGeom>
        </p:spPr>
        <p:txBody>
          <a:bodyPr wrap="square">
            <a:spAutoFit/>
          </a:bodyPr>
          <a:lstStyle/>
          <a:p>
            <a:r>
              <a:rPr lang="zh-CN" altLang="en-US" sz="2000" dirty="0"/>
              <a:t>挑战：</a:t>
            </a:r>
            <a:endParaRPr lang="en-US" altLang="zh-CN" sz="2000" dirty="0"/>
          </a:p>
          <a:p>
            <a:r>
              <a:rPr lang="zh-CN" altLang="en-US" sz="2000" dirty="0"/>
              <a:t>数据中心间网络链路带宽资源有限，难以满足业务临时性的大容量传输需求，通常需要业务部门自行搭建</a:t>
            </a:r>
            <a:r>
              <a:rPr lang="en-US" altLang="zh-CN" sz="2000" dirty="0"/>
              <a:t>VPN</a:t>
            </a:r>
            <a:r>
              <a:rPr lang="zh-CN" altLang="en-US" sz="2000" dirty="0"/>
              <a:t>平台并通过公网传输，</a:t>
            </a:r>
            <a:r>
              <a:rPr lang="zh-CN" altLang="en-US" sz="2000" dirty="0">
                <a:solidFill>
                  <a:srgbClr val="FF0000"/>
                </a:solidFill>
              </a:rPr>
              <a:t>响应速度慢</a:t>
            </a:r>
            <a:r>
              <a:rPr lang="zh-CN" altLang="en-US" sz="2000" dirty="0"/>
              <a:t>。</a:t>
            </a:r>
            <a:endParaRPr lang="zh-CN" altLang="en-US" sz="2000" dirty="0">
              <a:solidFill>
                <a:srgbClr val="FF0000"/>
              </a:solidFill>
            </a:endParaRPr>
          </a:p>
        </p:txBody>
      </p:sp>
      <p:sp>
        <p:nvSpPr>
          <p:cNvPr id="42" name="右箭头 41"/>
          <p:cNvSpPr/>
          <p:nvPr/>
        </p:nvSpPr>
        <p:spPr>
          <a:xfrm>
            <a:off x="5646405" y="2746788"/>
            <a:ext cx="584790" cy="363474"/>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730" name="Picture 2"/>
          <p:cNvPicPr>
            <a:picLocks noChangeAspect="1" noChangeArrowheads="1"/>
          </p:cNvPicPr>
          <p:nvPr/>
        </p:nvPicPr>
        <p:blipFill>
          <a:blip r:embed="rId3" cstate="print"/>
          <a:srcRect/>
          <a:stretch>
            <a:fillRect/>
          </a:stretch>
        </p:blipFill>
        <p:spPr bwMode="auto">
          <a:xfrm>
            <a:off x="549594" y="1824037"/>
            <a:ext cx="4772025" cy="1743075"/>
          </a:xfrm>
          <a:prstGeom prst="rect">
            <a:avLst/>
          </a:prstGeom>
          <a:noFill/>
          <a:ln w="9525">
            <a:noFill/>
            <a:miter lim="800000"/>
            <a:headEnd/>
            <a:tailEnd/>
          </a:ln>
          <a:effectLst/>
        </p:spPr>
      </p:pic>
      <p:sp>
        <p:nvSpPr>
          <p:cNvPr id="20" name="矩形 19"/>
          <p:cNvSpPr/>
          <p:nvPr/>
        </p:nvSpPr>
        <p:spPr>
          <a:xfrm>
            <a:off x="537845" y="3713307"/>
            <a:ext cx="4795520" cy="1015663"/>
          </a:xfrm>
          <a:prstGeom prst="rect">
            <a:avLst/>
          </a:prstGeom>
        </p:spPr>
        <p:txBody>
          <a:bodyPr wrap="square">
            <a:spAutoFit/>
          </a:bodyPr>
          <a:lstStyle/>
          <a:p>
            <a:r>
              <a:rPr lang="zh-CN" altLang="zh-CN" sz="2000" dirty="0">
                <a:latin typeface="Arial" panose="020B0604020202020204" pitchFamily="34" charset="0"/>
              </a:rPr>
              <a:t>数十万服务器分布在全球</a:t>
            </a:r>
            <a:r>
              <a:rPr lang="en-US" altLang="zh-CN" sz="2000" dirty="0">
                <a:latin typeface="Arial" panose="020B0604020202020204" pitchFamily="34" charset="0"/>
              </a:rPr>
              <a:t>10</a:t>
            </a:r>
            <a:r>
              <a:rPr lang="zh-CN" altLang="zh-CN" sz="2000" dirty="0">
                <a:latin typeface="Arial" panose="020B0604020202020204" pitchFamily="34" charset="0"/>
              </a:rPr>
              <a:t>多个城市、数十个数据中心，产生的跨城数据中心间流量达到数百</a:t>
            </a:r>
            <a:r>
              <a:rPr lang="en-US" altLang="zh-CN" sz="2000" dirty="0">
                <a:latin typeface="Arial" panose="020B0604020202020204" pitchFamily="34" charset="0"/>
              </a:rPr>
              <a:t>G</a:t>
            </a:r>
            <a:r>
              <a:rPr lang="zh-CN" altLang="zh-CN" sz="2000" dirty="0">
                <a:latin typeface="Arial" panose="020B0604020202020204" pitchFamily="34" charset="0"/>
              </a:rPr>
              <a:t>规模</a:t>
            </a:r>
            <a:endParaRPr lang="zh-CN" altLang="en-US" sz="20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92500" lnSpcReduction="10000"/>
          </a:bodyPr>
          <a:lstStyle/>
          <a:p>
            <a:r>
              <a:rPr lang="zh-CN" altLang="en-US" sz="3200" dirty="0"/>
              <a:t>定义：</a:t>
            </a:r>
            <a:endParaRPr lang="en-US" altLang="zh-CN" sz="3200" dirty="0"/>
          </a:p>
          <a:p>
            <a:pPr>
              <a:buNone/>
            </a:pPr>
            <a:r>
              <a:rPr lang="en-US" altLang="zh-CN" sz="2000" dirty="0"/>
              <a:t>     </a:t>
            </a:r>
            <a:r>
              <a:rPr lang="zh-CN" altLang="zh-CN" sz="2000" dirty="0"/>
              <a:t>对物理网络及其组件（比如交换机、端口以及路由器）进行抽象，并从中分离网络业务流量的一种方式。</a:t>
            </a:r>
            <a:endParaRPr lang="en-US" altLang="zh-CN" sz="2000" dirty="0"/>
          </a:p>
          <a:p>
            <a:pPr>
              <a:buNone/>
            </a:pPr>
            <a:r>
              <a:rPr lang="en-US" altLang="zh-CN" sz="2000" dirty="0"/>
              <a:t>     </a:t>
            </a:r>
            <a:r>
              <a:rPr lang="zh-CN" altLang="zh-CN" sz="2000" dirty="0"/>
              <a:t>采用网络虚拟化可以将多个物理网络抽象为一个虚拟网络，或者将一个物理网络分割为多个逻辑网络。</a:t>
            </a:r>
            <a:endParaRPr lang="en-US" altLang="zh-CN" sz="2000" dirty="0"/>
          </a:p>
          <a:p>
            <a:r>
              <a:rPr lang="zh-CN" altLang="en-US" sz="3200" dirty="0"/>
              <a:t>举例：</a:t>
            </a:r>
            <a:endParaRPr lang="en-US" altLang="zh-CN" sz="3200" dirty="0"/>
          </a:p>
          <a:p>
            <a:pPr>
              <a:buNone/>
            </a:pPr>
            <a:r>
              <a:rPr lang="en-US" altLang="zh-CN" sz="2000" dirty="0"/>
              <a:t>    </a:t>
            </a:r>
            <a:r>
              <a:rPr lang="zh-CN" altLang="en-US" sz="2000" dirty="0"/>
              <a:t>虚拟局域网</a:t>
            </a:r>
            <a:r>
              <a:rPr lang="en-US" altLang="zh-CN" sz="2000" dirty="0"/>
              <a:t>VLAN</a:t>
            </a:r>
            <a:r>
              <a:rPr lang="zh-CN" altLang="en-US" sz="2000" dirty="0"/>
              <a:t>（</a:t>
            </a:r>
            <a:r>
              <a:rPr lang="en-US" altLang="zh-CN" sz="2000" dirty="0"/>
              <a:t>Virtual Local Area Network</a:t>
            </a:r>
            <a:r>
              <a:rPr lang="zh-CN" altLang="en-US" sz="2000" dirty="0"/>
              <a:t>）：虚拟局域网是一组逻辑上的设备和用户，这些设备和用户并不受物理位置的限制，相互之间的通信就好像它们在同一个网段中一样</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dirty="0"/>
              <a:t>网络功能虚拟化：</a:t>
            </a:r>
            <a:endParaRPr lang="en-US" altLang="zh-CN" dirty="0"/>
          </a:p>
          <a:p>
            <a:pPr>
              <a:buNone/>
            </a:pPr>
            <a:r>
              <a:rPr lang="en-US" altLang="zh-CN" sz="2400" dirty="0"/>
              <a:t>    </a:t>
            </a:r>
            <a:r>
              <a:rPr lang="zh-CN" altLang="zh-CN" sz="2400" dirty="0"/>
              <a:t>网络虚拟化通过网络来创建通道、同时利用每一条传输流进行服务。</a:t>
            </a:r>
            <a:endParaRPr lang="en-US" altLang="zh-CN" sz="2400" dirty="0"/>
          </a:p>
          <a:p>
            <a:pPr>
              <a:buNone/>
            </a:pPr>
            <a:r>
              <a:rPr lang="en-US" altLang="zh-CN" sz="2400" dirty="0"/>
              <a:t>     </a:t>
            </a:r>
            <a:r>
              <a:rPr lang="zh-CN" altLang="zh-CN" sz="2400" dirty="0"/>
              <a:t>网络功能虚拟化旨在对网络通信互联模型的四到七层功能进行虚拟化处理。</a:t>
            </a:r>
            <a:endParaRPr lang="en-US" altLang="zh-CN" sz="2400" dirty="0"/>
          </a:p>
          <a:p>
            <a:pPr>
              <a:buNone/>
            </a:pPr>
            <a:r>
              <a:rPr lang="en-US" altLang="zh-CN" sz="2400" dirty="0"/>
              <a:t>     </a:t>
            </a:r>
            <a:r>
              <a:rPr lang="zh-CN" altLang="zh-CN" sz="2400" dirty="0"/>
              <a:t>网络功能虚拟化可以帮助人们为虚拟机或者传输流创建一套服务配置方案，并在网络上建立起抽象结构，最终在特定逻辑环境下构建起虚拟服务。</a:t>
            </a: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85000" lnSpcReduction="20000"/>
          </a:bodyPr>
          <a:lstStyle/>
          <a:p>
            <a:r>
              <a:rPr lang="zh-CN" altLang="en-US" dirty="0"/>
              <a:t>基于软件定义网络的网络虚拟化：</a:t>
            </a:r>
            <a:endParaRPr lang="en-US" altLang="zh-CN" dirty="0"/>
          </a:p>
          <a:p>
            <a:r>
              <a:rPr lang="en-US" altLang="zh-CN" sz="2400" dirty="0"/>
              <a:t>    </a:t>
            </a:r>
            <a:r>
              <a:rPr lang="zh-CN" altLang="en-US" sz="2400" dirty="0"/>
              <a:t> 定义：</a:t>
            </a:r>
            <a:r>
              <a:rPr lang="zh-CN" altLang="en-US" sz="2000" dirty="0"/>
              <a:t>软件定义网络（</a:t>
            </a:r>
            <a:r>
              <a:rPr lang="en-US" altLang="zh-CN" sz="2000" dirty="0"/>
              <a:t>Software Defined Network, SDN</a:t>
            </a:r>
            <a:r>
              <a:rPr lang="zh-CN" altLang="en-US" sz="2000" dirty="0"/>
              <a:t>），是由</a:t>
            </a:r>
            <a:r>
              <a:rPr lang="en-US" altLang="zh-CN" sz="2000" dirty="0"/>
              <a:t>Emulex</a:t>
            </a:r>
            <a:r>
              <a:rPr lang="zh-CN" altLang="en-US" sz="2000" dirty="0"/>
              <a:t>提出的一种新型网络创新架构。软件定义网络可对网络进行编程，从而构建新的连接方式，而不是像以前那样通过设备来建立网络连接。</a:t>
            </a:r>
            <a:endParaRPr lang="en-US" altLang="zh-CN" sz="2000" dirty="0"/>
          </a:p>
          <a:p>
            <a:endParaRPr lang="en-US" altLang="zh-CN" sz="2000" dirty="0"/>
          </a:p>
          <a:p>
            <a:r>
              <a:rPr lang="en-US" altLang="zh-CN" sz="2400" dirty="0"/>
              <a:t>     </a:t>
            </a:r>
            <a:r>
              <a:rPr lang="zh-CN" altLang="en-US" sz="2400" dirty="0"/>
              <a:t>优点：</a:t>
            </a:r>
            <a:endParaRPr lang="en-US" altLang="zh-CN" sz="2400" dirty="0"/>
          </a:p>
          <a:p>
            <a:pPr>
              <a:buNone/>
            </a:pPr>
            <a:endParaRPr lang="en-US" altLang="zh-CN" sz="24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6" name="矩形 5"/>
          <p:cNvSpPr/>
          <p:nvPr/>
        </p:nvSpPr>
        <p:spPr>
          <a:xfrm>
            <a:off x="1373336" y="3526760"/>
            <a:ext cx="2754351" cy="1323439"/>
          </a:xfrm>
          <a:prstGeom prst="rect">
            <a:avLst/>
          </a:prstGeom>
          <a:solidFill>
            <a:srgbClr val="FF0000"/>
          </a:solidFill>
        </p:spPr>
        <p:txBody>
          <a:bodyPr wrap="square">
            <a:spAutoFit/>
          </a:bodyPr>
          <a:lstStyle/>
          <a:p>
            <a:r>
              <a:rPr lang="zh-CN" altLang="en-US" sz="2000" dirty="0">
                <a:solidFill>
                  <a:schemeClr val="bg1"/>
                </a:solidFill>
              </a:rPr>
              <a:t>传统的网络虚拟化部署需要手动逐跳部署，其效率低下，人力成本很高。</a:t>
            </a:r>
          </a:p>
        </p:txBody>
      </p:sp>
      <p:sp>
        <p:nvSpPr>
          <p:cNvPr id="7" name="矩形 6"/>
          <p:cNvSpPr/>
          <p:nvPr/>
        </p:nvSpPr>
        <p:spPr>
          <a:xfrm>
            <a:off x="5406358" y="3514990"/>
            <a:ext cx="3293328" cy="1323439"/>
          </a:xfrm>
          <a:prstGeom prst="rect">
            <a:avLst/>
          </a:prstGeom>
          <a:solidFill>
            <a:srgbClr val="00B050"/>
          </a:solidFill>
        </p:spPr>
        <p:txBody>
          <a:bodyPr wrap="square">
            <a:spAutoFit/>
          </a:bodyPr>
          <a:lstStyle/>
          <a:p>
            <a:pPr>
              <a:buNone/>
            </a:pPr>
            <a:r>
              <a:rPr lang="zh-CN" altLang="en-US" sz="2000" dirty="0">
                <a:solidFill>
                  <a:schemeClr val="bg1"/>
                </a:solidFill>
              </a:rPr>
              <a:t>通过软件定义网络，网络可以通过一种编排好的方式进行分配，从而自动化可以快速地分配网络服务。</a:t>
            </a:r>
            <a:endParaRPr lang="en-US" altLang="zh-CN" sz="2000" dirty="0">
              <a:solidFill>
                <a:schemeClr val="bg1"/>
              </a:solidFill>
            </a:endParaRPr>
          </a:p>
        </p:txBody>
      </p:sp>
      <p:sp>
        <p:nvSpPr>
          <p:cNvPr id="8" name="右箭头 7"/>
          <p:cNvSpPr/>
          <p:nvPr/>
        </p:nvSpPr>
        <p:spPr bwMode="auto">
          <a:xfrm>
            <a:off x="4254066" y="3872447"/>
            <a:ext cx="958734" cy="855940"/>
          </a:xfrm>
          <a:prstGeom prst="rightArrow">
            <a:avLst/>
          </a:prstGeom>
          <a:solidFill>
            <a:srgbClr val="0000FF"/>
          </a:solidFill>
          <a:ln>
            <a:noFill/>
          </a:ln>
          <a:effectLst>
            <a:outerShdw dist="107763" dir="2700000" algn="ctr" rotWithShape="0">
              <a:schemeClr val="bg2">
                <a:alpha val="50000"/>
              </a:schemeClr>
            </a:outerShdw>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210550" cy="3263504"/>
          </a:xfrm>
        </p:spPr>
        <p:txBody>
          <a:bodyPr>
            <a:normAutofit fontScale="70000" lnSpcReduction="20000"/>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定义：  </a:t>
            </a:r>
            <a:r>
              <a:rPr lang="en-US" altLang="zh-CN" sz="1800" dirty="0" err="1"/>
              <a:t>OpenFlow</a:t>
            </a:r>
            <a:r>
              <a:rPr lang="en-US" altLang="zh-CN" sz="1800" dirty="0"/>
              <a:t> </a:t>
            </a:r>
            <a:r>
              <a:rPr lang="zh-CN" altLang="en-US" sz="1800" dirty="0"/>
              <a:t>是软件定义网络（</a:t>
            </a:r>
            <a:r>
              <a:rPr lang="en-US" altLang="zh-CN" sz="1800" dirty="0"/>
              <a:t>SDN</a:t>
            </a:r>
            <a:r>
              <a:rPr lang="zh-CN" altLang="en-US" sz="1800" dirty="0"/>
              <a:t>，</a:t>
            </a:r>
            <a:r>
              <a:rPr lang="en-US" altLang="zh-CN" sz="1800" dirty="0"/>
              <a:t>Software </a:t>
            </a:r>
            <a:r>
              <a:rPr lang="en-US" altLang="zh-CN" sz="1800" dirty="0" err="1"/>
              <a:t>Definded</a:t>
            </a:r>
            <a:r>
              <a:rPr lang="en-US" altLang="zh-CN" sz="1800" dirty="0"/>
              <a:t> Network</a:t>
            </a:r>
            <a:r>
              <a:rPr lang="zh-CN" altLang="en-US" sz="1800" dirty="0"/>
              <a:t>） 的一种协议实现，起源于斯坦福大学，出发点是用于网络研究人员实验其创新网络架构，考虑到实际的网络创新思想需要在实际网络上才能更好地验证，而研究人员又无法修改在网的网络设备，故而提出了 </a:t>
            </a:r>
            <a:r>
              <a:rPr lang="en-US" altLang="zh-CN" sz="1800" dirty="0" err="1"/>
              <a:t>OpenFlow</a:t>
            </a:r>
            <a:r>
              <a:rPr lang="en-US" altLang="zh-CN" sz="1800" dirty="0"/>
              <a:t> </a:t>
            </a:r>
            <a:r>
              <a:rPr lang="zh-CN" altLang="en-US" sz="1800" dirty="0"/>
              <a:t>的控制转发分离架构，将控制逻辑从网络设备中独立出来以便于研究。</a:t>
            </a:r>
            <a:endParaRPr lang="en-US" altLang="zh-CN" sz="1800" dirty="0"/>
          </a:p>
          <a:p>
            <a:endParaRPr lang="en-US" altLang="zh-CN" sz="2000" dirty="0"/>
          </a:p>
          <a:p>
            <a:r>
              <a:rPr lang="zh-CN" altLang="en-US" sz="2000" dirty="0"/>
              <a:t>特点： </a:t>
            </a:r>
            <a:r>
              <a:rPr lang="en-US" altLang="zh-CN" sz="1800" dirty="0" err="1"/>
              <a:t>OpenFlow</a:t>
            </a:r>
            <a:r>
              <a:rPr lang="zh-CN" altLang="en-US" sz="1800" dirty="0"/>
              <a:t>尽管不是专门为网络虚拟化而生，但是它带来的标准化和灵活性却给网络虚拟化的发展带来无限可能。基于 </a:t>
            </a:r>
            <a:r>
              <a:rPr lang="en-US" altLang="zh-CN" sz="1800" dirty="0" err="1"/>
              <a:t>OpenFlow</a:t>
            </a:r>
            <a:r>
              <a:rPr lang="zh-CN" altLang="en-US" sz="1800" dirty="0"/>
              <a:t>的软件定义网络，可实现</a:t>
            </a:r>
            <a:r>
              <a:rPr lang="zh-CN" altLang="en-US" sz="1800" dirty="0">
                <a:solidFill>
                  <a:srgbClr val="FF0000"/>
                </a:solidFill>
              </a:rPr>
              <a:t>控制层和转发层分离</a:t>
            </a:r>
            <a:r>
              <a:rPr lang="zh-CN" altLang="en-US" sz="1800" dirty="0"/>
              <a:t>，极大地提升网络的交换速度，满足云计算种高速数据交换和传输的要求。</a:t>
            </a: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47654"/>
            <a:ext cx="8210550" cy="358506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000" dirty="0"/>
          </a:p>
          <a:p>
            <a:pPr>
              <a:buNone/>
            </a:pPr>
            <a:endParaRPr lang="en-US" altLang="zh-CN" sz="2000" dirty="0"/>
          </a:p>
          <a:p>
            <a:pPr>
              <a:buNone/>
            </a:pPr>
            <a:r>
              <a:rPr lang="en-US" altLang="zh-CN" sz="2000" dirty="0"/>
              <a:t>    </a:t>
            </a:r>
            <a:endParaRPr lang="zh-CN" altLang="en-US" sz="3200"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控制器：</a:t>
            </a:r>
            <a:endParaRPr lang="en-US" altLang="zh-CN" dirty="0"/>
          </a:p>
          <a:p>
            <a:r>
              <a:rPr lang="zh-CN" altLang="zh-CN" dirty="0"/>
              <a:t>控制器可以通过</a:t>
            </a:r>
            <a:r>
              <a:rPr lang="en-US" altLang="zh-CN" dirty="0" err="1"/>
              <a:t>OpenFlow</a:t>
            </a:r>
            <a:r>
              <a:rPr lang="en-US" altLang="zh-CN" dirty="0"/>
              <a:t> </a:t>
            </a:r>
            <a:r>
              <a:rPr lang="zh-CN" altLang="zh-CN" dirty="0"/>
              <a:t>协议就可以对网络交换设备的流表 进行编程和管理。</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93604"/>
            <a:ext cx="8210550" cy="3539119"/>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254000" y="2205201"/>
            <a:ext cx="2763520" cy="3139321"/>
          </a:xfrm>
          <a:prstGeom prst="rect">
            <a:avLst/>
          </a:prstGeom>
        </p:spPr>
        <p:txBody>
          <a:bodyPr wrap="square">
            <a:spAutoFit/>
          </a:bodyPr>
          <a:lstStyle/>
          <a:p>
            <a:endParaRPr lang="en-US" altLang="zh-CN" dirty="0"/>
          </a:p>
          <a:p>
            <a:r>
              <a:rPr lang="zh-CN" altLang="en-US" dirty="0"/>
              <a:t>流表：</a:t>
            </a:r>
            <a:endParaRPr lang="en-US" altLang="zh-CN" dirty="0"/>
          </a:p>
          <a:p>
            <a:r>
              <a:rPr lang="zh-CN" altLang="zh-CN" dirty="0"/>
              <a:t>流表支持对远程的访问控制，这样可以将流表的配置与管理从网络交换设备本身中剥离出来，也使得可以对整个网络中 流表 进行集中控制与管理，将物理网络和逻辑网络有效的分离开来</a:t>
            </a:r>
            <a:endParaRPr lang="zh-CN" altLang="en-US" dirty="0"/>
          </a:p>
          <a:p>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144149"/>
            <a:ext cx="8210550" cy="3488574"/>
          </a:xfrm>
        </p:spPr>
        <p:txBody>
          <a:bodyPr/>
          <a:lstStyle/>
          <a:p>
            <a:r>
              <a:rPr lang="zh-CN" altLang="en-US" sz="3200" dirty="0"/>
              <a:t>软件定义网络的商业应用</a:t>
            </a:r>
            <a:r>
              <a:rPr lang="en-US" altLang="zh-CN" sz="3200" dirty="0" err="1"/>
              <a:t>OpenFlow</a:t>
            </a:r>
            <a:r>
              <a:rPr lang="zh-CN" altLang="en-US" sz="3200" dirty="0"/>
              <a:t>：</a:t>
            </a:r>
            <a:endParaRPr lang="en-US" altLang="zh-CN" sz="3200" dirty="0"/>
          </a:p>
          <a:p>
            <a:r>
              <a:rPr lang="en-US" altLang="zh-CN" sz="2000" dirty="0"/>
              <a:t> </a:t>
            </a:r>
            <a:r>
              <a:rPr lang="zh-CN" altLang="en-US" sz="2000" dirty="0"/>
              <a:t>架构</a:t>
            </a:r>
            <a:endParaRPr lang="en-US" altLang="zh-CN" sz="2000" dirty="0"/>
          </a:p>
          <a:p>
            <a:pPr>
              <a:buNone/>
            </a:pPr>
            <a:endParaRPr lang="en-US" altLang="zh-CN" sz="2400" dirty="0"/>
          </a:p>
          <a:p>
            <a:pPr>
              <a:buNone/>
            </a:pPr>
            <a:endParaRPr lang="en-US" altLang="zh-CN" sz="2400" dirty="0"/>
          </a:p>
          <a:p>
            <a:pPr>
              <a:buNone/>
            </a:pPr>
            <a:r>
              <a:rPr lang="en-US" altLang="zh-CN" sz="2400" dirty="0"/>
              <a:t>    </a:t>
            </a:r>
            <a:endParaRPr lang="zh-CN" altLang="en-US" dirty="0"/>
          </a:p>
        </p:txBody>
      </p:sp>
      <p:sp>
        <p:nvSpPr>
          <p:cNvPr id="2" name="标题 1"/>
          <p:cNvSpPr>
            <a:spLocks noGrp="1"/>
          </p:cNvSpPr>
          <p:nvPr>
            <p:ph type="title"/>
          </p:nvPr>
        </p:nvSpPr>
        <p:spPr/>
        <p:txBody>
          <a:bodyPr/>
          <a:lstStyle/>
          <a:p>
            <a:r>
              <a:rPr lang="zh-CN" altLang="en-US" dirty="0"/>
              <a:t>网络虚拟化</a:t>
            </a:r>
          </a:p>
        </p:txBody>
      </p:sp>
      <p:sp>
        <p:nvSpPr>
          <p:cNvPr id="367620" name="Rectangle 4"/>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5" name="矩形 4"/>
          <p:cNvSpPr/>
          <p:nvPr/>
        </p:nvSpPr>
        <p:spPr bwMode="auto">
          <a:xfrm>
            <a:off x="-1434790" y="3451303"/>
            <a:ext cx="184731" cy="430887"/>
          </a:xfrm>
          <a:prstGeom prst="rect">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333826"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33825" name="Object 1"/>
          <p:cNvGraphicFramePr>
            <a:graphicFrameLocks noChangeAspect="1"/>
          </p:cNvGraphicFramePr>
          <p:nvPr/>
        </p:nvGraphicFramePr>
        <p:xfrm>
          <a:off x="3108960" y="1928574"/>
          <a:ext cx="5750560" cy="3074433"/>
        </p:xfrm>
        <a:graphic>
          <a:graphicData uri="http://schemas.openxmlformats.org/presentationml/2006/ole">
            <mc:AlternateContent xmlns:mc="http://schemas.openxmlformats.org/markup-compatibility/2006">
              <mc:Choice xmlns:v="urn:schemas-microsoft-com:vml" Requires="v">
                <p:oleObj name="Visio" r:id="rId3" imgW="5847715" imgH="4175760" progId="">
                  <p:embed/>
                </p:oleObj>
              </mc:Choice>
              <mc:Fallback>
                <p:oleObj name="Visio" r:id="rId3" imgW="5847715" imgH="4175760" progId="">
                  <p:embed/>
                  <p:pic>
                    <p:nvPicPr>
                      <p:cNvPr id="3338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1928574"/>
                        <a:ext cx="5750560" cy="3074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86080" y="2347421"/>
            <a:ext cx="2387600" cy="2031325"/>
          </a:xfrm>
          <a:prstGeom prst="rect">
            <a:avLst/>
          </a:prstGeom>
        </p:spPr>
        <p:txBody>
          <a:bodyPr wrap="square">
            <a:spAutoFit/>
          </a:bodyPr>
          <a:lstStyle/>
          <a:p>
            <a:endParaRPr lang="en-US" altLang="zh-CN" dirty="0"/>
          </a:p>
          <a:p>
            <a:r>
              <a:rPr lang="zh-CN" altLang="en-US" dirty="0"/>
              <a:t>安全通道：</a:t>
            </a:r>
            <a:endParaRPr lang="en-US" altLang="zh-CN" dirty="0"/>
          </a:p>
          <a:p>
            <a:r>
              <a:rPr lang="zh-CN" altLang="en-US" dirty="0"/>
              <a:t>用于连接网络交换设备和远程网络控制器，在控制器和网络交换设备之间互相发送命令和数据包</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3200" dirty="0"/>
              <a:t>场景回顾：</a:t>
            </a:r>
            <a:endParaRPr lang="en-US" altLang="zh-CN" sz="3200" dirty="0"/>
          </a:p>
          <a:p>
            <a:pPr>
              <a:buNone/>
            </a:pPr>
            <a:r>
              <a:rPr lang="en-US" altLang="zh-CN" sz="3200" dirty="0"/>
              <a:t>           </a:t>
            </a:r>
            <a:r>
              <a:rPr lang="zh-CN" altLang="zh-CN" sz="3200" dirty="0"/>
              <a:t>针对本小节开始提到的跨地域数据中心网络管理的案例，基于网络虚拟化的</a:t>
            </a:r>
            <a:r>
              <a:rPr lang="en-US" altLang="zh-CN" sz="3200" dirty="0"/>
              <a:t>SDN</a:t>
            </a:r>
            <a:r>
              <a:rPr lang="zh-CN" altLang="zh-CN" sz="3200" dirty="0"/>
              <a:t>技术</a:t>
            </a:r>
            <a:r>
              <a:rPr lang="zh-CN" altLang="en-US" sz="3200" dirty="0"/>
              <a:t>可以</a:t>
            </a:r>
            <a:r>
              <a:rPr lang="zh-CN" altLang="zh-CN" sz="3200" dirty="0"/>
              <a:t>允许网络工程师更为灵活地控制和管理网络，以便最好地服务需求，从而达到提高响应速度的效果。 </a:t>
            </a:r>
            <a:endParaRPr lang="en-US" altLang="zh-CN" sz="2000" dirty="0"/>
          </a:p>
        </p:txBody>
      </p:sp>
      <p:sp>
        <p:nvSpPr>
          <p:cNvPr id="2" name="标题 1"/>
          <p:cNvSpPr>
            <a:spLocks noGrp="1"/>
          </p:cNvSpPr>
          <p:nvPr>
            <p:ph type="title"/>
          </p:nvPr>
        </p:nvSpPr>
        <p:spPr/>
        <p:txBody>
          <a:bodyPr/>
          <a:lstStyle/>
          <a:p>
            <a:r>
              <a:rPr lang="zh-CN" altLang="en-US" dirty="0"/>
              <a:t>网络虚拟化</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3.3</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虚拟化技术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3.3.1 计算虚拟化</a:t>
            </a:r>
          </a:p>
          <a:p>
            <a:pPr marL="0" lvl="0" algn="l">
              <a:buNone/>
            </a:pPr>
            <a:r>
              <a:rPr lang="en-US" altLang="zh-CN" sz="2400" dirty="0">
                <a:sym typeface="+mn-ea"/>
              </a:rPr>
              <a:t>3.3.2 存储虚拟化</a:t>
            </a:r>
          </a:p>
          <a:p>
            <a:pPr marL="0" lvl="0" algn="l">
              <a:buNone/>
            </a:pPr>
            <a:r>
              <a:rPr lang="en-US" altLang="zh-CN" sz="2400" dirty="0">
                <a:sym typeface="+mn-ea"/>
              </a:rPr>
              <a:t>3.3.3 网络虚拟化</a:t>
            </a:r>
          </a:p>
          <a:p>
            <a:pPr marL="0" lvl="0" algn="l">
              <a:buNone/>
            </a:pPr>
            <a:r>
              <a:rPr lang="en-US" altLang="zh-CN" sz="2400" dirty="0">
                <a:solidFill>
                  <a:srgbClr val="FF0000"/>
                </a:solidFill>
                <a:sym typeface="+mn-ea"/>
              </a:rPr>
              <a:t>3.3.4 桌面虚拟化</a:t>
            </a:r>
          </a:p>
          <a:p>
            <a:pPr marL="0" lvl="0" algn="l">
              <a:buNone/>
            </a:pPr>
            <a:endParaRPr lang="en-US" altLang="zh-CN" sz="2400"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0832" y="1017228"/>
            <a:ext cx="8244518" cy="408746"/>
          </a:xfrm>
        </p:spPr>
        <p:txBody>
          <a:bodyPr>
            <a:normAutofit/>
          </a:bodyPr>
          <a:lstStyle/>
          <a:p>
            <a:r>
              <a:rPr lang="zh-CN" altLang="en-US" sz="1350" dirty="0"/>
              <a:t>以</a:t>
            </a:r>
            <a:r>
              <a:rPr lang="en-US" altLang="zh-CN" sz="1350" dirty="0"/>
              <a:t>100TB</a:t>
            </a:r>
            <a:r>
              <a:rPr lang="zh-CN" altLang="en-US" sz="1350" dirty="0"/>
              <a:t>数据为例，从旧金山上传到硅谷的数据中心可能要</a:t>
            </a:r>
            <a:r>
              <a:rPr lang="en-US" altLang="zh-CN" sz="1350" dirty="0"/>
              <a:t>1</a:t>
            </a:r>
            <a:r>
              <a:rPr lang="zh-CN" altLang="en-US" sz="1350" dirty="0"/>
              <a:t>个月，而用马车搬运只需要</a:t>
            </a:r>
            <a:r>
              <a:rPr lang="en-US" altLang="zh-CN" sz="1350" dirty="0"/>
              <a:t>3</a:t>
            </a:r>
            <a:r>
              <a:rPr lang="zh-CN" altLang="en-US" sz="1350" dirty="0"/>
              <a:t>天。</a:t>
            </a:r>
          </a:p>
        </p:txBody>
      </p:sp>
      <p:sp>
        <p:nvSpPr>
          <p:cNvPr id="2" name="标题 1"/>
          <p:cNvSpPr>
            <a:spLocks noGrp="1"/>
          </p:cNvSpPr>
          <p:nvPr>
            <p:ph type="title"/>
          </p:nvPr>
        </p:nvSpPr>
        <p:spPr/>
        <p:txBody>
          <a:bodyPr/>
          <a:lstStyle/>
          <a:p>
            <a:r>
              <a:rPr lang="zh-CN" altLang="en-US" dirty="0"/>
              <a:t>批量数据迁移</a:t>
            </a:r>
          </a:p>
        </p:txBody>
      </p:sp>
      <p:sp>
        <p:nvSpPr>
          <p:cNvPr id="4" name="矩形 3"/>
          <p:cNvSpPr/>
          <p:nvPr/>
        </p:nvSpPr>
        <p:spPr>
          <a:xfrm>
            <a:off x="23649" y="1800743"/>
            <a:ext cx="2778672" cy="121920"/>
          </a:xfrm>
          <a:prstGeom prst="rect">
            <a:avLst/>
          </a:prstGeom>
        </p:spPr>
        <p:txBody>
          <a:bodyPr wrap="square">
            <a:spAutoFit/>
          </a:bodyPr>
          <a:lstStyle/>
          <a:p>
            <a:r>
              <a:rPr lang="en-US" altLang="zh-CN" sz="100" dirty="0"/>
              <a:t>IBM   Cloud Mass Data Migration (</a:t>
            </a:r>
            <a:r>
              <a:rPr lang="zh-CN" altLang="en-US" sz="100" dirty="0"/>
              <a:t>大数据迁移上云</a:t>
            </a:r>
            <a:r>
              <a:rPr lang="en-US" altLang="zh-CN" sz="100" dirty="0"/>
              <a:t>) </a:t>
            </a:r>
            <a:r>
              <a:rPr lang="en-US" altLang="zh-CN" sz="100" dirty="0">
                <a:solidFill>
                  <a:srgbClr val="252A2D"/>
                </a:solidFill>
                <a:latin typeface="-apple-system"/>
              </a:rPr>
              <a:t>2017,</a:t>
            </a:r>
            <a:r>
              <a:rPr lang="zh-CN" altLang="en-US" sz="100" dirty="0">
                <a:solidFill>
                  <a:srgbClr val="252A2D"/>
                </a:solidFill>
                <a:latin typeface="-apple-system"/>
              </a:rPr>
              <a:t> </a:t>
            </a:r>
            <a:r>
              <a:rPr lang="en-US" altLang="zh-CN" sz="100" dirty="0">
                <a:solidFill>
                  <a:srgbClr val="252A2D"/>
                </a:solidFill>
                <a:latin typeface="-apple-system"/>
              </a:rPr>
              <a:t>28</a:t>
            </a:r>
            <a:r>
              <a:rPr lang="zh-CN" altLang="en-US" sz="100" dirty="0">
                <a:solidFill>
                  <a:srgbClr val="252A2D"/>
                </a:solidFill>
                <a:latin typeface="-apple-system"/>
              </a:rPr>
              <a:t>寸的行李箱，</a:t>
            </a:r>
            <a:r>
              <a:rPr lang="en-US" altLang="zh-CN" sz="100" dirty="0">
                <a:solidFill>
                  <a:srgbClr val="252A2D"/>
                </a:solidFill>
                <a:latin typeface="-apple-system"/>
              </a:rPr>
              <a:t>120TB</a:t>
            </a:r>
            <a:r>
              <a:rPr lang="zh-CN" altLang="en-US" sz="100" dirty="0">
                <a:solidFill>
                  <a:srgbClr val="252A2D"/>
                </a:solidFill>
                <a:latin typeface="-apple-system"/>
              </a:rPr>
              <a:t>的数据</a:t>
            </a:r>
            <a:r>
              <a:rPr lang="en-US" altLang="zh-CN" sz="100" dirty="0">
                <a:solidFill>
                  <a:srgbClr val="252A2D"/>
                </a:solidFill>
                <a:latin typeface="-apple-system"/>
              </a:rPr>
              <a:t>,</a:t>
            </a:r>
            <a:r>
              <a:rPr lang="zh-CN" altLang="en-US" sz="100" dirty="0"/>
              <a:t>数据传输从之前几周甚至几个月缩减到</a:t>
            </a:r>
            <a:r>
              <a:rPr lang="en-US" altLang="zh-CN" sz="100" dirty="0"/>
              <a:t>7</a:t>
            </a:r>
            <a:r>
              <a:rPr lang="zh-CN" altLang="en-US" sz="100" dirty="0"/>
              <a:t>天，每次租用</a:t>
            </a:r>
            <a:r>
              <a:rPr lang="en-US" altLang="zh-CN" sz="100" dirty="0"/>
              <a:t>395</a:t>
            </a:r>
            <a:r>
              <a:rPr lang="zh-CN" altLang="en-US" sz="100" dirty="0"/>
              <a:t>美金</a:t>
            </a:r>
          </a:p>
          <a:p>
            <a:endParaRPr lang="zh-CN" altLang="en-US" sz="100" dirty="0"/>
          </a:p>
        </p:txBody>
      </p:sp>
      <p:pic>
        <p:nvPicPr>
          <p:cNvPr id="2050" name="Picture 2" descr="http://upload.techweb.com.cn/s/640/2017/0922/15060468818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34" y="3162866"/>
            <a:ext cx="2142353" cy="154963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982477" y="1673691"/>
            <a:ext cx="2105323" cy="121920"/>
          </a:xfrm>
          <a:prstGeom prst="rect">
            <a:avLst/>
          </a:prstGeom>
        </p:spPr>
        <p:txBody>
          <a:bodyPr wrap="square">
            <a:spAutoFit/>
          </a:bodyPr>
          <a:lstStyle/>
          <a:p>
            <a:r>
              <a:rPr lang="en-US" altLang="zh-CN" sz="100" dirty="0">
                <a:solidFill>
                  <a:srgbClr val="252A2D"/>
                </a:solidFill>
                <a:latin typeface="-apple-system"/>
              </a:rPr>
              <a:t>2015</a:t>
            </a:r>
            <a:r>
              <a:rPr lang="zh-CN" altLang="en-US" sz="100" dirty="0">
                <a:solidFill>
                  <a:srgbClr val="252A2D"/>
                </a:solidFill>
                <a:latin typeface="-apple-system"/>
              </a:rPr>
              <a:t>年，亚马逊</a:t>
            </a:r>
            <a:r>
              <a:rPr lang="en-US" altLang="zh-CN" sz="100" dirty="0">
                <a:solidFill>
                  <a:srgbClr val="252A2D"/>
                </a:solidFill>
                <a:latin typeface="-apple-system"/>
              </a:rPr>
              <a:t>AWS</a:t>
            </a:r>
            <a:r>
              <a:rPr lang="zh-CN" altLang="en-US" sz="100" dirty="0">
                <a:solidFill>
                  <a:srgbClr val="252A2D"/>
                </a:solidFill>
                <a:latin typeface="-apple-system"/>
              </a:rPr>
              <a:t>发布</a:t>
            </a:r>
            <a:r>
              <a:rPr lang="en-US" altLang="zh-CN" sz="100" dirty="0">
                <a:solidFill>
                  <a:srgbClr val="252A2D"/>
                </a:solidFill>
                <a:latin typeface="-apple-system"/>
              </a:rPr>
              <a:t>Snowball</a:t>
            </a:r>
            <a:r>
              <a:rPr lang="zh-CN" altLang="en-US" sz="100" dirty="0">
                <a:solidFill>
                  <a:srgbClr val="252A2D"/>
                </a:solidFill>
                <a:latin typeface="-apple-system"/>
              </a:rPr>
              <a:t>，容纳</a:t>
            </a:r>
            <a:r>
              <a:rPr lang="en-US" altLang="zh-CN" sz="100" dirty="0">
                <a:solidFill>
                  <a:srgbClr val="252A2D"/>
                </a:solidFill>
                <a:latin typeface="-apple-system"/>
              </a:rPr>
              <a:t>50TB</a:t>
            </a:r>
            <a:r>
              <a:rPr lang="zh-CN" altLang="en-US" sz="100" dirty="0">
                <a:solidFill>
                  <a:srgbClr val="252A2D"/>
                </a:solidFill>
                <a:latin typeface="-apple-system"/>
              </a:rPr>
              <a:t>数据</a:t>
            </a:r>
            <a:endParaRPr lang="en-US" altLang="zh-CN" sz="100" dirty="0">
              <a:solidFill>
                <a:srgbClr val="252A2D"/>
              </a:solidFill>
              <a:latin typeface="-apple-system"/>
            </a:endParaRPr>
          </a:p>
          <a:p>
            <a:r>
              <a:rPr lang="en-US" altLang="zh-CN" sz="100" dirty="0">
                <a:solidFill>
                  <a:srgbClr val="252A2D"/>
                </a:solidFill>
                <a:latin typeface="-apple-system"/>
              </a:rPr>
              <a:t>Snowmobile</a:t>
            </a:r>
            <a:r>
              <a:rPr lang="zh-CN" altLang="en-US" sz="100" dirty="0"/>
              <a:t>一节</a:t>
            </a:r>
            <a:r>
              <a:rPr lang="en-US" altLang="zh-CN" sz="100" dirty="0"/>
              <a:t>45</a:t>
            </a:r>
            <a:r>
              <a:rPr lang="zh-CN" altLang="en-US" sz="100" dirty="0"/>
              <a:t>英尺的集装箱，最多能存储</a:t>
            </a:r>
            <a:r>
              <a:rPr lang="en-US" altLang="zh-CN" sz="100" dirty="0"/>
              <a:t>100PB</a:t>
            </a:r>
            <a:r>
              <a:rPr lang="zh-CN" altLang="en-US" sz="100" dirty="0"/>
              <a:t>的数据</a:t>
            </a:r>
          </a:p>
        </p:txBody>
      </p:sp>
      <p:pic>
        <p:nvPicPr>
          <p:cNvPr id="2052" name="Picture 4" descr="http://upload.techweb.com.cn/s/640/2017/0922/150604688184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534" y="2781687"/>
            <a:ext cx="2274466" cy="12428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techweb.com.cn/s/640/2017/0922/150604688144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1232">
            <a:off x="2828710" y="4012470"/>
            <a:ext cx="1565870" cy="104287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087800" y="1741619"/>
            <a:ext cx="2034706" cy="137160"/>
          </a:xfrm>
          <a:prstGeom prst="rect">
            <a:avLst/>
          </a:prstGeom>
        </p:spPr>
        <p:txBody>
          <a:bodyPr wrap="square">
            <a:spAutoFit/>
          </a:bodyPr>
          <a:lstStyle/>
          <a:p>
            <a:r>
              <a:rPr lang="en-US" altLang="zh-CN" sz="100" dirty="0">
                <a:solidFill>
                  <a:srgbClr val="252A2D"/>
                </a:solidFill>
                <a:latin typeface="-apple-system"/>
              </a:rPr>
              <a:t>2017 </a:t>
            </a:r>
            <a:r>
              <a:rPr lang="zh-CN" altLang="en-US" sz="100" dirty="0">
                <a:solidFill>
                  <a:srgbClr val="252A2D"/>
                </a:solidFill>
                <a:latin typeface="-apple-system"/>
              </a:rPr>
              <a:t>阿里云</a:t>
            </a:r>
            <a:r>
              <a:rPr lang="en-US" altLang="zh-CN" sz="100" dirty="0">
                <a:solidFill>
                  <a:srgbClr val="252A2D"/>
                </a:solidFill>
                <a:latin typeface="-apple-system"/>
              </a:rPr>
              <a:t>: </a:t>
            </a:r>
            <a:r>
              <a:rPr lang="zh-CN" altLang="en-US" sz="100" dirty="0"/>
              <a:t>闪电立方</a:t>
            </a:r>
            <a:endParaRPr lang="en-US" altLang="zh-CN" sz="100" dirty="0"/>
          </a:p>
          <a:p>
            <a:r>
              <a:rPr lang="en-US" altLang="zh-CN" sz="100" dirty="0">
                <a:solidFill>
                  <a:srgbClr val="252A2D"/>
                </a:solidFill>
                <a:latin typeface="-apple-system"/>
              </a:rPr>
              <a:t>100TB</a:t>
            </a:r>
            <a:r>
              <a:rPr lang="zh-CN" altLang="en-US" sz="100" dirty="0">
                <a:solidFill>
                  <a:srgbClr val="252A2D"/>
                </a:solidFill>
                <a:latin typeface="-apple-system"/>
              </a:rPr>
              <a:t>的数据。提供最高</a:t>
            </a:r>
            <a:r>
              <a:rPr lang="en-US" altLang="zh-CN" sz="100" dirty="0">
                <a:solidFill>
                  <a:srgbClr val="252A2D"/>
                </a:solidFill>
                <a:latin typeface="-apple-system"/>
              </a:rPr>
              <a:t>30</a:t>
            </a:r>
            <a:r>
              <a:rPr lang="zh-CN" altLang="en-US" sz="100" dirty="0">
                <a:solidFill>
                  <a:srgbClr val="252A2D"/>
                </a:solidFill>
                <a:latin typeface="-apple-system"/>
              </a:rPr>
              <a:t>：</a:t>
            </a:r>
            <a:r>
              <a:rPr lang="en-US" altLang="zh-CN" sz="100" dirty="0">
                <a:solidFill>
                  <a:srgbClr val="252A2D"/>
                </a:solidFill>
                <a:latin typeface="-apple-system"/>
              </a:rPr>
              <a:t>1</a:t>
            </a:r>
            <a:r>
              <a:rPr lang="zh-CN" altLang="en-US" sz="100" dirty="0">
                <a:solidFill>
                  <a:srgbClr val="252A2D"/>
                </a:solidFill>
                <a:latin typeface="-apple-system"/>
              </a:rPr>
              <a:t>的压缩比</a:t>
            </a:r>
            <a:endParaRPr lang="zh-CN" altLang="en-US" sz="100" dirty="0"/>
          </a:p>
          <a:p>
            <a:endParaRPr lang="zh-CN" altLang="en-US" sz="100" dirty="0"/>
          </a:p>
        </p:txBody>
      </p:sp>
      <p:pic>
        <p:nvPicPr>
          <p:cNvPr id="2056" name="Picture 8" descr="http://upload.techweb.com.cn/s/640/2017/0922/150604688128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4724" y="3029403"/>
            <a:ext cx="2196750" cy="146564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335965" y="1629759"/>
            <a:ext cx="1023701" cy="121920"/>
          </a:xfrm>
          <a:prstGeom prst="rect">
            <a:avLst/>
          </a:prstGeom>
        </p:spPr>
        <p:txBody>
          <a:bodyPr wrap="square">
            <a:spAutoFit/>
          </a:bodyPr>
          <a:lstStyle/>
          <a:p>
            <a:r>
              <a:rPr lang="zh-CN" altLang="en-US" sz="100" dirty="0"/>
              <a:t>谷歌：</a:t>
            </a:r>
            <a:endParaRPr lang="en-US" altLang="zh-CN" sz="100" dirty="0"/>
          </a:p>
          <a:p>
            <a:r>
              <a:rPr lang="en-US" altLang="zh-CN" sz="100" dirty="0">
                <a:solidFill>
                  <a:srgbClr val="252A2D"/>
                </a:solidFill>
                <a:latin typeface="-apple-system"/>
              </a:rPr>
              <a:t>Transfer Appliance</a:t>
            </a:r>
            <a:endParaRPr lang="zh-CN" altLang="en-US" sz="100" dirty="0"/>
          </a:p>
        </p:txBody>
      </p:sp>
      <p:pic>
        <p:nvPicPr>
          <p:cNvPr id="2058" name="Picture 10" descr="http://upload.techweb.com.cn/s/640/2017/0922/150604688181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4199" y="2411315"/>
            <a:ext cx="1704659" cy="119858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7174198" y="3683814"/>
            <a:ext cx="1770200" cy="106680"/>
          </a:xfrm>
          <a:prstGeom prst="rect">
            <a:avLst/>
          </a:prstGeom>
        </p:spPr>
        <p:txBody>
          <a:bodyPr wrap="square">
            <a:spAutoFit/>
          </a:bodyPr>
          <a:lstStyle/>
          <a:p>
            <a:r>
              <a:rPr lang="en-US" altLang="zh-CN" sz="100" dirty="0">
                <a:solidFill>
                  <a:srgbClr val="252A2D"/>
                </a:solidFill>
                <a:latin typeface="-apple-system"/>
              </a:rPr>
              <a:t>100TB</a:t>
            </a:r>
            <a:r>
              <a:rPr lang="zh-CN" altLang="en-US" sz="100" dirty="0">
                <a:solidFill>
                  <a:srgbClr val="252A2D"/>
                </a:solidFill>
                <a:latin typeface="-apple-system"/>
              </a:rPr>
              <a:t>的售价为</a:t>
            </a:r>
            <a:r>
              <a:rPr lang="en-US" altLang="zh-CN" sz="100" dirty="0">
                <a:solidFill>
                  <a:srgbClr val="252A2D"/>
                </a:solidFill>
                <a:latin typeface="-apple-system"/>
              </a:rPr>
              <a:t>300</a:t>
            </a:r>
            <a:r>
              <a:rPr lang="zh-CN" altLang="en-US" sz="100" dirty="0">
                <a:solidFill>
                  <a:srgbClr val="252A2D"/>
                </a:solidFill>
                <a:latin typeface="-apple-system"/>
              </a:rPr>
              <a:t>美元，加上运费，总费用约为</a:t>
            </a:r>
            <a:r>
              <a:rPr lang="en-US" altLang="zh-CN" sz="100" dirty="0">
                <a:solidFill>
                  <a:srgbClr val="252A2D"/>
                </a:solidFill>
                <a:latin typeface="-apple-system"/>
              </a:rPr>
              <a:t>500</a:t>
            </a:r>
            <a:r>
              <a:rPr lang="zh-CN" altLang="en-US" sz="100" dirty="0">
                <a:solidFill>
                  <a:srgbClr val="252A2D"/>
                </a:solidFill>
                <a:latin typeface="-apple-system"/>
              </a:rPr>
              <a:t>美元。</a:t>
            </a:r>
            <a:r>
              <a:rPr lang="en-US" altLang="zh-CN" sz="100" dirty="0">
                <a:solidFill>
                  <a:srgbClr val="252A2D"/>
                </a:solidFill>
                <a:latin typeface="-apple-system"/>
              </a:rPr>
              <a:t>480TB</a:t>
            </a:r>
            <a:r>
              <a:rPr lang="zh-CN" altLang="en-US" sz="100" dirty="0">
                <a:solidFill>
                  <a:srgbClr val="252A2D"/>
                </a:solidFill>
                <a:latin typeface="-apple-system"/>
              </a:rPr>
              <a:t>版本的售价为</a:t>
            </a:r>
            <a:r>
              <a:rPr lang="en-US" altLang="zh-CN" sz="100" dirty="0">
                <a:solidFill>
                  <a:srgbClr val="252A2D"/>
                </a:solidFill>
                <a:latin typeface="-apple-system"/>
              </a:rPr>
              <a:t>1800</a:t>
            </a:r>
            <a:r>
              <a:rPr lang="zh-CN" altLang="en-US" sz="100" dirty="0">
                <a:solidFill>
                  <a:srgbClr val="252A2D"/>
                </a:solidFill>
                <a:latin typeface="-apple-system"/>
              </a:rPr>
              <a:t>美元，另外需要加上约</a:t>
            </a:r>
            <a:r>
              <a:rPr lang="en-US" altLang="zh-CN" sz="100" dirty="0">
                <a:solidFill>
                  <a:srgbClr val="252A2D"/>
                </a:solidFill>
                <a:latin typeface="-apple-system"/>
              </a:rPr>
              <a:t>900</a:t>
            </a:r>
            <a:r>
              <a:rPr lang="zh-CN" altLang="en-US" sz="100" dirty="0">
                <a:solidFill>
                  <a:srgbClr val="252A2D"/>
                </a:solidFill>
                <a:latin typeface="-apple-system"/>
              </a:rPr>
              <a:t>美元的运费。</a:t>
            </a:r>
            <a:endParaRPr lang="zh-CN" altLang="en-US" sz="1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a:t>
            </a:r>
            <a:r>
              <a:rPr lang="zh-CN" altLang="zh-CN" sz="2800" dirty="0"/>
              <a:t>云办公</a:t>
            </a:r>
            <a:endParaRPr lang="zh-CN" altLang="en-US" sz="2800" dirty="0"/>
          </a:p>
        </p:txBody>
      </p:sp>
      <p:sp>
        <p:nvSpPr>
          <p:cNvPr id="2" name="标题 1"/>
          <p:cNvSpPr>
            <a:spLocks noGrp="1"/>
          </p:cNvSpPr>
          <p:nvPr>
            <p:ph type="title"/>
          </p:nvPr>
        </p:nvSpPr>
        <p:spPr/>
        <p:txBody>
          <a:bodyPr/>
          <a:lstStyle/>
          <a:p>
            <a:r>
              <a:rPr lang="zh-CN" altLang="en-US" dirty="0"/>
              <a:t>桌面虚拟化</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150</a:t>
            </a:fld>
            <a:endParaRPr lang="zh-CN" altLang="en-US" dirty="0"/>
          </a:p>
        </p:txBody>
      </p:sp>
      <p:sp>
        <p:nvSpPr>
          <p:cNvPr id="41" name="矩形 40"/>
          <p:cNvSpPr/>
          <p:nvPr/>
        </p:nvSpPr>
        <p:spPr>
          <a:xfrm>
            <a:off x="6559885" y="1963524"/>
            <a:ext cx="2376469" cy="3170099"/>
          </a:xfrm>
          <a:prstGeom prst="rect">
            <a:avLst/>
          </a:prstGeom>
        </p:spPr>
        <p:txBody>
          <a:bodyPr wrap="square">
            <a:spAutoFit/>
          </a:bodyPr>
          <a:lstStyle/>
          <a:p>
            <a:r>
              <a:rPr lang="zh-CN" altLang="en-US" sz="2000" dirty="0"/>
              <a:t>挑战：</a:t>
            </a:r>
            <a:endParaRPr lang="en-US" altLang="zh-CN" sz="2000" dirty="0"/>
          </a:p>
          <a:p>
            <a:r>
              <a:rPr lang="zh-CN" altLang="zh-CN" sz="2000" dirty="0"/>
              <a:t>客户急需一种能快速部署、平滑平移到平板电脑和手机上的移动办公产品</a:t>
            </a:r>
            <a:r>
              <a:rPr lang="en-US" altLang="zh-CN" sz="2000" dirty="0"/>
              <a:t>,</a:t>
            </a:r>
          </a:p>
          <a:p>
            <a:r>
              <a:rPr lang="zh-CN" altLang="zh-CN" sz="2000" dirty="0"/>
              <a:t>如何让</a:t>
            </a:r>
            <a:r>
              <a:rPr lang="zh-CN" altLang="en-US" sz="2000" dirty="0">
                <a:solidFill>
                  <a:srgbClr val="FF0000"/>
                </a:solidFill>
              </a:rPr>
              <a:t>银行外的</a:t>
            </a:r>
            <a:r>
              <a:rPr lang="zh-CN" altLang="zh-CN" sz="2000" dirty="0">
                <a:solidFill>
                  <a:srgbClr val="FF0000"/>
                </a:solidFill>
              </a:rPr>
              <a:t>设备可以像在银行内部一样</a:t>
            </a:r>
            <a:r>
              <a:rPr lang="zh-CN" altLang="zh-CN" sz="2000" dirty="0"/>
              <a:t>，对内部系统的软件进行直接操作</a:t>
            </a:r>
            <a:r>
              <a:rPr lang="zh-CN" altLang="en-US" sz="2000" dirty="0"/>
              <a:t>？</a:t>
            </a:r>
            <a:endParaRPr lang="zh-CN" altLang="en-US" sz="2000" dirty="0">
              <a:solidFill>
                <a:srgbClr val="FF0000"/>
              </a:solidFill>
            </a:endParaRPr>
          </a:p>
        </p:txBody>
      </p:sp>
      <p:sp>
        <p:nvSpPr>
          <p:cNvPr id="42" name="右箭头 41"/>
          <p:cNvSpPr/>
          <p:nvPr/>
        </p:nvSpPr>
        <p:spPr>
          <a:xfrm>
            <a:off x="5691490" y="3053969"/>
            <a:ext cx="584790"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83566" y="3741405"/>
            <a:ext cx="2083435" cy="707886"/>
          </a:xfrm>
          <a:prstGeom prst="rect">
            <a:avLst/>
          </a:prstGeom>
        </p:spPr>
        <p:txBody>
          <a:bodyPr wrap="square">
            <a:spAutoFit/>
          </a:bodyPr>
          <a:lstStyle/>
          <a:p>
            <a:r>
              <a:rPr lang="zh-CN" altLang="zh-CN" sz="2000" dirty="0"/>
              <a:t>办公系统都是部署在银行内网</a:t>
            </a:r>
            <a:endParaRPr lang="zh-CN" altLang="en-US" sz="2000" dirty="0"/>
          </a:p>
        </p:txBody>
      </p:sp>
      <p:pic>
        <p:nvPicPr>
          <p:cNvPr id="527362" name="Picture 2"/>
          <p:cNvPicPr>
            <a:picLocks noChangeAspect="1" noChangeArrowheads="1"/>
          </p:cNvPicPr>
          <p:nvPr/>
        </p:nvPicPr>
        <p:blipFill>
          <a:blip r:embed="rId3" cstate="print"/>
          <a:srcRect/>
          <a:stretch>
            <a:fillRect/>
          </a:stretch>
        </p:blipFill>
        <p:spPr bwMode="auto">
          <a:xfrm>
            <a:off x="681039" y="2143125"/>
            <a:ext cx="1962531" cy="1457325"/>
          </a:xfrm>
          <a:prstGeom prst="rect">
            <a:avLst/>
          </a:prstGeom>
          <a:noFill/>
          <a:ln w="9525">
            <a:noFill/>
            <a:miter lim="800000"/>
            <a:headEnd/>
            <a:tailEnd/>
          </a:ln>
          <a:effectLst/>
        </p:spPr>
      </p:pic>
      <p:pic>
        <p:nvPicPr>
          <p:cNvPr id="527363" name="Picture 3"/>
          <p:cNvPicPr>
            <a:picLocks noChangeAspect="1" noChangeArrowheads="1"/>
          </p:cNvPicPr>
          <p:nvPr/>
        </p:nvPicPr>
        <p:blipFill>
          <a:blip r:embed="rId4" cstate="print"/>
          <a:srcRect/>
          <a:stretch>
            <a:fillRect/>
          </a:stretch>
        </p:blipFill>
        <p:spPr bwMode="auto">
          <a:xfrm>
            <a:off x="3852864" y="2535307"/>
            <a:ext cx="1700212" cy="1021493"/>
          </a:xfrm>
          <a:prstGeom prst="rect">
            <a:avLst/>
          </a:prstGeom>
          <a:noFill/>
          <a:ln w="9525">
            <a:noFill/>
            <a:miter lim="800000"/>
            <a:headEnd/>
            <a:tailEnd/>
          </a:ln>
          <a:effectLst/>
        </p:spPr>
      </p:pic>
      <p:cxnSp>
        <p:nvCxnSpPr>
          <p:cNvPr id="12" name="直接箭头连接符 11"/>
          <p:cNvCxnSpPr>
            <a:stCxn id="527363" idx="1"/>
            <a:endCxn id="527362" idx="3"/>
          </p:cNvCxnSpPr>
          <p:nvPr/>
        </p:nvCxnSpPr>
        <p:spPr bwMode="auto">
          <a:xfrm rot="10800000">
            <a:off x="2643570" y="2871788"/>
            <a:ext cx="1209294" cy="174266"/>
          </a:xfrm>
          <a:prstGeom prst="straightConnector1">
            <a:avLst/>
          </a:prstGeom>
          <a:noFill/>
          <a:ln>
            <a:solidFill>
              <a:srgbClr val="0070C0"/>
            </a:solidFill>
            <a:tailEnd type="arrow"/>
          </a:ln>
          <a:effectLst>
            <a:outerShdw dist="107763" dir="2700000" algn="ctr" rotWithShape="0">
              <a:schemeClr val="bg2">
                <a:alpha val="50000"/>
              </a:schemeClr>
            </a:outerShdw>
          </a:effectLst>
        </p:spPr>
      </p:cxnSp>
      <p:sp>
        <p:nvSpPr>
          <p:cNvPr id="17" name="矩形 16"/>
          <p:cNvSpPr/>
          <p:nvPr/>
        </p:nvSpPr>
        <p:spPr>
          <a:xfrm>
            <a:off x="3850641" y="3662824"/>
            <a:ext cx="2083435" cy="1323439"/>
          </a:xfrm>
          <a:prstGeom prst="rect">
            <a:avLst/>
          </a:prstGeom>
        </p:spPr>
        <p:txBody>
          <a:bodyPr wrap="square">
            <a:spAutoFit/>
          </a:bodyPr>
          <a:lstStyle/>
          <a:p>
            <a:r>
              <a:rPr lang="zh-CN" altLang="zh-CN" sz="2000" dirty="0"/>
              <a:t>在外出差的领导和外勤人员无法正常使用</a:t>
            </a:r>
            <a:r>
              <a:rPr lang="en-US" altLang="zh-CN" sz="2000" dirty="0"/>
              <a:t>,</a:t>
            </a:r>
            <a:r>
              <a:rPr lang="zh-CN" altLang="zh-CN" sz="2000" dirty="0"/>
              <a:t>工作效率不是太高</a:t>
            </a:r>
            <a:endParaRPr lang="zh-CN" altLang="en-US" sz="20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normAutofit lnSpcReduction="10000"/>
          </a:bodyPr>
          <a:lstStyle/>
          <a:p>
            <a:r>
              <a:rPr lang="zh-CN" altLang="en-US" sz="3200" dirty="0"/>
              <a:t>定义：</a:t>
            </a:r>
            <a:endParaRPr lang="en-US" altLang="zh-CN" sz="3200" dirty="0"/>
          </a:p>
          <a:p>
            <a:pPr>
              <a:buNone/>
            </a:pPr>
            <a:r>
              <a:rPr lang="en-US" altLang="zh-CN" sz="2000" dirty="0"/>
              <a:t>     </a:t>
            </a:r>
            <a:r>
              <a:rPr lang="zh-CN" altLang="zh-CN" sz="2000" dirty="0"/>
              <a:t>桌面虚拟化将用户的桌面环境和与其他的终端设备解耦合。服务器上面存放的是每个用户的完整桌面，用户可以通过任意的终端设备（如个人电脑、智能手机、</a:t>
            </a:r>
            <a:r>
              <a:rPr lang="en-US" altLang="zh-CN" sz="2000" dirty="0"/>
              <a:t>PAD</a:t>
            </a:r>
            <a:r>
              <a:rPr lang="zh-CN" altLang="zh-CN" sz="2000" dirty="0"/>
              <a:t>等），在任意时间，任意地点通过网络访问该桌面环境。</a:t>
            </a:r>
            <a:endParaRPr lang="en-US" altLang="zh-CN" sz="2000" dirty="0"/>
          </a:p>
          <a:p>
            <a:r>
              <a:rPr lang="zh-CN" altLang="en-US" sz="3200" dirty="0"/>
              <a:t>和云端的关系：</a:t>
            </a:r>
            <a:endParaRPr lang="en-US" altLang="zh-CN" sz="3200" dirty="0"/>
          </a:p>
          <a:p>
            <a:pPr>
              <a:buNone/>
            </a:pPr>
            <a:r>
              <a:rPr lang="zh-CN" altLang="en-US" sz="2000" dirty="0"/>
              <a:t>     将来的终端各种各样，但只要前端采用了桌面虚拟化技术，用户能够在任何时间、任何地点、以各种方式对后端的云进行信息的处理与管理</a:t>
            </a:r>
            <a:r>
              <a:rPr lang="zh-CN" altLang="zh-CN" sz="2000" dirty="0"/>
              <a:t>。</a:t>
            </a:r>
            <a:endParaRPr lang="zh-CN" altLang="en-US" sz="3200" dirty="0"/>
          </a:p>
        </p:txBody>
      </p:sp>
      <p:sp>
        <p:nvSpPr>
          <p:cNvPr id="2" name="标题 1"/>
          <p:cNvSpPr>
            <a:spLocks noGrp="1"/>
          </p:cNvSpPr>
          <p:nvPr>
            <p:ph type="title"/>
          </p:nvPr>
        </p:nvSpPr>
        <p:spPr/>
        <p:txBody>
          <a:bodyPr/>
          <a:lstStyle/>
          <a:p>
            <a:r>
              <a:rPr lang="zh-CN" altLang="en-US" dirty="0"/>
              <a:t>桌面虚拟化</a:t>
            </a:r>
          </a:p>
        </p:txBody>
      </p:sp>
      <p:pic>
        <p:nvPicPr>
          <p:cNvPr id="528386" name="Picture 2"/>
          <p:cNvPicPr>
            <a:picLocks noChangeAspect="1" noChangeArrowheads="1"/>
          </p:cNvPicPr>
          <p:nvPr/>
        </p:nvPicPr>
        <p:blipFill>
          <a:blip r:embed="rId3" cstate="print"/>
          <a:srcRect b="2901"/>
          <a:stretch>
            <a:fillRect/>
          </a:stretch>
        </p:blipFill>
        <p:spPr bwMode="auto">
          <a:xfrm>
            <a:off x="966772" y="3740944"/>
            <a:ext cx="7684617" cy="1402556"/>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362950" cy="3263504"/>
          </a:xfrm>
        </p:spPr>
        <p:txBody>
          <a:bodyPr/>
          <a:lstStyle/>
          <a:p>
            <a:r>
              <a:rPr lang="zh-CN" altLang="en-US" sz="2400" dirty="0"/>
              <a:t>场景回顾</a:t>
            </a:r>
            <a:endParaRPr lang="en-US" altLang="zh-CN" sz="2400" dirty="0"/>
          </a:p>
          <a:p>
            <a:pPr>
              <a:buNone/>
            </a:pPr>
            <a:r>
              <a:rPr lang="zh-CN" altLang="en-US" sz="2400" dirty="0"/>
              <a:t>     针对本小节开始提到的远程云办公，该银行可采用面向桌面虚拟化技术的金山</a:t>
            </a:r>
            <a:r>
              <a:rPr lang="en-US" altLang="zh-CN" sz="2400" dirty="0"/>
              <a:t>WPS</a:t>
            </a:r>
            <a:r>
              <a:rPr lang="zh-CN" altLang="en-US" sz="2400" dirty="0"/>
              <a:t>云办公技术，利用移动终端进行云办公，原来需要在现场采集数据后回公司再次录入的工作现在已经可以在现场实时录入，大大减轻了工作人员的工作员，提高了工作效率。</a:t>
            </a:r>
            <a:endParaRPr lang="en-US" altLang="zh-CN" sz="2400" dirty="0"/>
          </a:p>
        </p:txBody>
      </p:sp>
      <p:sp>
        <p:nvSpPr>
          <p:cNvPr id="2" name="标题 1"/>
          <p:cNvSpPr>
            <a:spLocks noGrp="1"/>
          </p:cNvSpPr>
          <p:nvPr>
            <p:ph type="title"/>
          </p:nvPr>
        </p:nvSpPr>
        <p:spPr/>
        <p:txBody>
          <a:bodyPr/>
          <a:lstStyle/>
          <a:p>
            <a:r>
              <a:rPr lang="zh-CN" altLang="en-US" dirty="0"/>
              <a:t>桌面虚拟化</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3.4</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3.4.1 </a:t>
            </a:r>
            <a:r>
              <a:rPr lang="zh-CN" altLang="en-US" sz="2400" dirty="0">
                <a:sym typeface="+mn-ea"/>
              </a:rPr>
              <a:t>服务计算技术</a:t>
            </a:r>
            <a:endParaRPr lang="en-US" altLang="zh-CN" sz="2400" dirty="0">
              <a:sym typeface="+mn-ea"/>
            </a:endParaRPr>
          </a:p>
          <a:p>
            <a:pPr marL="0" lvl="0" algn="l">
              <a:buNone/>
            </a:pPr>
            <a:r>
              <a:rPr lang="en-US" altLang="zh-CN" sz="2400" dirty="0">
                <a:sym typeface="+mn-ea"/>
              </a:rPr>
              <a:t>3.4.2 </a:t>
            </a:r>
            <a:r>
              <a:rPr lang="zh-CN" altLang="en-US" sz="2400" dirty="0">
                <a:sym typeface="+mn-ea"/>
              </a:rPr>
              <a:t>多租户技术</a:t>
            </a:r>
            <a:endParaRPr lang="en-US" altLang="zh-CN" sz="2400" dirty="0">
              <a:sym typeface="+mn-ea"/>
            </a:endParaRPr>
          </a:p>
          <a:p>
            <a:pPr marL="0" lvl="0" algn="l">
              <a:buNone/>
            </a:pPr>
            <a:r>
              <a:rPr lang="en-US" altLang="zh-CN" sz="2400" dirty="0">
                <a:sym typeface="+mn-ea"/>
              </a:rPr>
              <a:t>3.4.3 </a:t>
            </a:r>
            <a:r>
              <a:rPr lang="zh-CN" altLang="en-US" sz="2400" dirty="0">
                <a:sym typeface="+mn-ea"/>
              </a:rPr>
              <a:t>容器技术</a:t>
            </a:r>
          </a:p>
          <a:p>
            <a:pPr marL="0" lvl="0" algn="l">
              <a:buNone/>
            </a:pPr>
            <a:r>
              <a:rPr lang="en-US" altLang="zh-CN" sz="2400" dirty="0">
                <a:sym typeface="+mn-ea"/>
              </a:rPr>
              <a:t>3.4.4 </a:t>
            </a:r>
            <a:r>
              <a:rPr lang="zh-CN" altLang="en-US" sz="2400" dirty="0">
                <a:sym typeface="+mn-ea"/>
              </a:rPr>
              <a:t>边缘计算技术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a:buNone/>
            </a:pPr>
            <a:r>
              <a:rPr lang="en-US" altLang="zh-CN" sz="2400" b="1" dirty="0">
                <a:latin typeface="Arial" panose="020B0604020202020204" pitchFamily="34" charset="0"/>
                <a:ea typeface="宋体" panose="02010600030101010101" pitchFamily="2" charset="-122"/>
              </a:rPr>
              <a:t>    </a:t>
            </a:r>
            <a:r>
              <a:rPr lang="zh-CN" altLang="zh-CN" sz="2400" b="1" dirty="0">
                <a:latin typeface="Arial" panose="020B0604020202020204" pitchFamily="34" charset="0"/>
                <a:ea typeface="宋体" panose="02010600030101010101" pitchFamily="2" charset="-122"/>
              </a:rPr>
              <a:t>与云计算之间的关系：</a:t>
            </a:r>
            <a:r>
              <a:rPr lang="en-US" altLang="zh-CN" sz="2400" dirty="0">
                <a:latin typeface="Arial" panose="020B0604020202020204" pitchFamily="34" charset="0"/>
                <a:ea typeface="宋体" panose="02010600030101010101" pitchFamily="2" charset="-122"/>
              </a:rPr>
              <a:t> </a:t>
            </a:r>
            <a:r>
              <a:rPr lang="zh-CN" altLang="zh-CN" sz="2400" dirty="0">
                <a:latin typeface="Arial" panose="020B0604020202020204" pitchFamily="34" charset="0"/>
                <a:ea typeface="宋体" panose="02010600030101010101" pitchFamily="2" charset="-122"/>
              </a:rPr>
              <a:t>云技术的关注点主要在于如何在一套软硬件环境中，为不同的用户提供服务，使得不同的用户之间彼此不可见，并进行资源隔离，保障每个用户的服务质量。云平台技术是支撑云计算的基础技术，本小节主要针对三个有代表性的云平台技术进行详述</a:t>
            </a:r>
            <a:r>
              <a:rPr lang="en-US" altLang="zh-CN" sz="2400" dirty="0">
                <a:latin typeface="Arial" panose="020B0604020202020204" pitchFamily="34" charset="0"/>
                <a:ea typeface="宋体" panose="02010600030101010101" pitchFamily="2" charset="-122"/>
              </a:rPr>
              <a:t>:</a:t>
            </a:r>
          </a:p>
          <a:p>
            <a:r>
              <a:rPr lang="zh-CN" altLang="en-US" sz="2400" dirty="0"/>
              <a:t>服务计算技术（</a:t>
            </a:r>
            <a:r>
              <a:rPr lang="en-US" altLang="zh-CN" sz="2400" dirty="0"/>
              <a:t>3.4.1</a:t>
            </a:r>
            <a:r>
              <a:rPr lang="zh-CN" altLang="en-US" sz="2400" dirty="0"/>
              <a:t>节）</a:t>
            </a:r>
            <a:endParaRPr lang="en-US" altLang="zh-CN" sz="2400" dirty="0"/>
          </a:p>
          <a:p>
            <a:r>
              <a:rPr lang="zh-CN" altLang="en-US" sz="2400" dirty="0"/>
              <a:t>多租户技术（</a:t>
            </a:r>
            <a:r>
              <a:rPr lang="en-US" altLang="zh-CN" sz="2400" dirty="0"/>
              <a:t>3.4.2</a:t>
            </a:r>
            <a:r>
              <a:rPr lang="zh-CN" altLang="en-US" sz="2400" dirty="0"/>
              <a:t>节）</a:t>
            </a:r>
            <a:endParaRPr lang="en-US" altLang="zh-CN" sz="2400" dirty="0"/>
          </a:p>
          <a:p>
            <a:r>
              <a:rPr lang="zh-CN" altLang="en-US" sz="2400" dirty="0"/>
              <a:t>容器技术（</a:t>
            </a:r>
            <a:r>
              <a:rPr lang="en-US" altLang="zh-CN" sz="2400" dirty="0"/>
              <a:t>3.4.3</a:t>
            </a:r>
            <a:r>
              <a:rPr lang="zh-CN" altLang="en-US" sz="2400" dirty="0"/>
              <a:t>节）</a:t>
            </a:r>
            <a:endParaRPr lang="en-US" altLang="zh-CN" sz="24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云平台技术</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3.4</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olidFill>
                  <a:srgbClr val="FF0000"/>
                </a:solidFill>
                <a:sym typeface="+mn-ea"/>
              </a:rPr>
              <a:t>3.4.1 </a:t>
            </a:r>
            <a:r>
              <a:rPr lang="zh-CN" altLang="en-US" sz="2400" dirty="0">
                <a:solidFill>
                  <a:srgbClr val="FF0000"/>
                </a:solidFill>
                <a:sym typeface="+mn-ea"/>
              </a:rPr>
              <a:t>服务计算技术</a:t>
            </a:r>
            <a:endParaRPr lang="en-US" altLang="zh-CN" sz="2400" dirty="0">
              <a:solidFill>
                <a:srgbClr val="FF0000"/>
              </a:solidFill>
              <a:sym typeface="+mn-ea"/>
            </a:endParaRPr>
          </a:p>
          <a:p>
            <a:pPr marL="0" lvl="0" algn="l">
              <a:buNone/>
            </a:pPr>
            <a:r>
              <a:rPr lang="en-US" altLang="zh-CN" sz="2400" dirty="0">
                <a:sym typeface="+mn-ea"/>
              </a:rPr>
              <a:t>3.4.2 </a:t>
            </a:r>
            <a:r>
              <a:rPr lang="zh-CN" altLang="en-US" sz="2400" dirty="0">
                <a:sym typeface="+mn-ea"/>
              </a:rPr>
              <a:t>多租户技术</a:t>
            </a:r>
            <a:endParaRPr lang="en-US" altLang="zh-CN" sz="2400" dirty="0">
              <a:sym typeface="+mn-ea"/>
            </a:endParaRPr>
          </a:p>
          <a:p>
            <a:pPr marL="0" lvl="0" algn="l">
              <a:buNone/>
            </a:pPr>
            <a:r>
              <a:rPr lang="en-US" altLang="zh-CN" sz="2400" dirty="0">
                <a:sym typeface="+mn-ea"/>
              </a:rPr>
              <a:t>3.4.3 </a:t>
            </a:r>
            <a:r>
              <a:rPr lang="zh-CN" altLang="en-US" sz="2400" dirty="0">
                <a:sym typeface="+mn-ea"/>
              </a:rPr>
              <a:t>容器技术</a:t>
            </a:r>
          </a:p>
          <a:p>
            <a:pPr marL="0" lvl="0" algn="l">
              <a:buNone/>
            </a:pPr>
            <a:r>
              <a:rPr lang="en-US" altLang="zh-CN" sz="2400" dirty="0">
                <a:sym typeface="+mn-ea"/>
              </a:rPr>
              <a:t>3.4.4 </a:t>
            </a:r>
            <a:r>
              <a:rPr lang="zh-CN" altLang="en-US" sz="2400" dirty="0">
                <a:sym typeface="+mn-ea"/>
              </a:rPr>
              <a:t>边缘计算技术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lnSpcReduction="10000"/>
          </a:bodyPr>
          <a:lstStyle/>
          <a:p>
            <a:r>
              <a:rPr lang="zh-CN" altLang="en-US" sz="2800" dirty="0"/>
              <a:t>场景：</a:t>
            </a:r>
            <a:r>
              <a:rPr lang="zh-CN" altLang="zh-CN" sz="2800" dirty="0"/>
              <a:t>手机游戏开发</a:t>
            </a:r>
            <a:endParaRPr lang="en-US" altLang="zh-CN" sz="2800" dirty="0"/>
          </a:p>
          <a:p>
            <a:pPr>
              <a:buNone/>
            </a:pPr>
            <a:r>
              <a:rPr lang="en-US" altLang="zh-CN" sz="2800" dirty="0"/>
              <a:t>    </a:t>
            </a:r>
            <a:r>
              <a:rPr lang="zh-CN" altLang="zh-CN" sz="2400" dirty="0"/>
              <a:t>游戏创业团队最大的优势可能就是内容上的创新，但是技术能力上的不足却将会严重拖累他们的创新，比如自主部署服务器的运行环境等至少需要</a:t>
            </a:r>
            <a:r>
              <a:rPr lang="en-US" altLang="zh-CN" sz="2400" dirty="0"/>
              <a:t>3-6</a:t>
            </a:r>
            <a:r>
              <a:rPr lang="zh-CN" altLang="zh-CN" sz="2400" dirty="0"/>
              <a:t>个月的时间。本来自己拥有一个好的创意，却因为开发时间周期过长，可能导致这个创意被别人抢先一步发布，这对创业者的打击是十分沉重的。</a:t>
            </a:r>
            <a:endParaRPr lang="en-US" altLang="zh-CN" sz="2400" dirty="0"/>
          </a:p>
          <a:p>
            <a:pPr>
              <a:buNone/>
            </a:pPr>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
        <p:nvSpPr>
          <p:cNvPr id="13" name="矩形 12"/>
          <p:cNvSpPr/>
          <p:nvPr/>
        </p:nvSpPr>
        <p:spPr>
          <a:xfrm>
            <a:off x="1169931" y="4292271"/>
            <a:ext cx="7477760" cy="664029"/>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noAutofit/>
          </a:bodyPr>
          <a:lstStyle/>
          <a:p>
            <a:pPr lvl="0" algn="ctr">
              <a:defRPr/>
            </a:pPr>
            <a:r>
              <a:rPr lang="zh-CN" altLang="zh-CN" sz="2800" dirty="0"/>
              <a:t>如何大大缩短游戏创业团队的开发周期？</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2400" dirty="0"/>
              <a:t>定义：</a:t>
            </a:r>
            <a:endParaRPr lang="en-US" altLang="zh-CN" sz="2400" dirty="0"/>
          </a:p>
          <a:p>
            <a:pPr>
              <a:buNone/>
            </a:pPr>
            <a:r>
              <a:rPr lang="en-US" altLang="zh-CN" sz="2400" dirty="0"/>
              <a:t>    </a:t>
            </a:r>
            <a:r>
              <a:rPr lang="zh-CN" altLang="zh-CN" sz="2400" dirty="0"/>
              <a:t>面向服务的架构（</a:t>
            </a:r>
            <a:r>
              <a:rPr lang="en-US" altLang="zh-CN" sz="2400" dirty="0"/>
              <a:t>Service-Oriented Architecture</a:t>
            </a:r>
            <a:r>
              <a:rPr lang="zh-CN" altLang="zh-CN" sz="2400" dirty="0"/>
              <a:t>，</a:t>
            </a:r>
            <a:r>
              <a:rPr lang="en-US" altLang="zh-CN" sz="2400" dirty="0"/>
              <a:t>SOA</a:t>
            </a:r>
            <a:r>
              <a:rPr lang="zh-CN" altLang="zh-CN" sz="2400" dirty="0"/>
              <a:t>）是指为了解决在互联网环境下业务集成的需要，通过连接能完成特定任务的独立功能实体来实现的一种软件系统架构。</a:t>
            </a:r>
            <a:endParaRPr lang="en-US" altLang="zh-CN" sz="2400" dirty="0"/>
          </a:p>
          <a:p>
            <a:r>
              <a:rPr lang="zh-CN" altLang="en-US" sz="2400" dirty="0"/>
              <a:t>特点：</a:t>
            </a:r>
            <a:r>
              <a:rPr lang="en-US" altLang="zh-CN" sz="2400" dirty="0"/>
              <a:t>SOA</a:t>
            </a:r>
            <a:r>
              <a:rPr lang="zh-CN" altLang="zh-CN" sz="2400" dirty="0"/>
              <a:t>将应用程序的不同功能单元（称为</a:t>
            </a:r>
            <a:r>
              <a:rPr lang="zh-CN" altLang="zh-CN" sz="2400" dirty="0">
                <a:solidFill>
                  <a:srgbClr val="FF0000"/>
                </a:solidFill>
              </a:rPr>
              <a:t>服务</a:t>
            </a:r>
            <a:r>
              <a:rPr lang="zh-CN" altLang="zh-CN" sz="2400" dirty="0"/>
              <a:t>）通过接口联系起来。接口独立于实现服务的硬件平台、操作系统和编程语言</a:t>
            </a:r>
            <a:r>
              <a:rPr lang="zh-CN" altLang="en-US" sz="2400" dirty="0"/>
              <a:t>，</a:t>
            </a:r>
            <a:r>
              <a:rPr lang="zh-CN" altLang="zh-CN" sz="2400" dirty="0"/>
              <a:t>使得</a:t>
            </a:r>
            <a:r>
              <a:rPr lang="zh-CN" altLang="en-US" sz="2400" dirty="0"/>
              <a:t>各种</a:t>
            </a:r>
            <a:r>
              <a:rPr lang="zh-CN" altLang="zh-CN" sz="2400" dirty="0"/>
              <a:t>服务可以以一种统一和通用的方式进行交互。</a:t>
            </a:r>
            <a:endParaRPr lang="en-US" altLang="zh-CN" sz="2000" dirty="0"/>
          </a:p>
          <a:p>
            <a:pPr>
              <a:buNone/>
            </a:pPr>
            <a:endParaRPr lang="en-US" altLang="zh-CN" sz="2000" dirty="0"/>
          </a:p>
          <a:p>
            <a:pPr>
              <a:buNone/>
            </a:pPr>
            <a:endParaRPr lang="en-US" altLang="zh-CN" sz="2000" dirty="0"/>
          </a:p>
        </p:txBody>
      </p:sp>
      <p:sp>
        <p:nvSpPr>
          <p:cNvPr id="2" name="标题 1"/>
          <p:cNvSpPr>
            <a:spLocks noGrp="1"/>
          </p:cNvSpPr>
          <p:nvPr>
            <p:ph type="title"/>
          </p:nvPr>
        </p:nvSpPr>
        <p:spPr/>
        <p:txBody>
          <a:bodyPr/>
          <a:lstStyle/>
          <a:p>
            <a:r>
              <a:rPr lang="zh-CN" altLang="en-US" dirty="0"/>
              <a:t>服务计算技术</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2800" dirty="0"/>
              <a:t>优点：</a:t>
            </a:r>
            <a:endParaRPr lang="en-US" altLang="zh-CN" sz="2800" dirty="0"/>
          </a:p>
          <a:p>
            <a:pPr lvl="1"/>
            <a:r>
              <a:rPr lang="zh-CN" altLang="zh-CN" sz="2400" dirty="0"/>
              <a:t>降低用户成本，用户不需要知道各服务之间是什么语言的以及如何调用服务；</a:t>
            </a:r>
          </a:p>
          <a:p>
            <a:pPr lvl="1"/>
            <a:r>
              <a:rPr lang="zh-CN" altLang="zh-CN" sz="2400" dirty="0"/>
              <a:t>程序之间关系服务简单；</a:t>
            </a:r>
          </a:p>
          <a:p>
            <a:pPr lvl="1"/>
            <a:r>
              <a:rPr lang="zh-CN" altLang="zh-CN" sz="2400" dirty="0"/>
              <a:t>识别哪些程序发生故障。</a:t>
            </a:r>
            <a:endParaRPr lang="en-US" altLang="zh-CN" sz="2400" dirty="0"/>
          </a:p>
          <a:p>
            <a:r>
              <a:rPr lang="zh-CN" altLang="en-US" sz="2800" dirty="0"/>
              <a:t>体系结构：</a:t>
            </a:r>
            <a:endParaRPr lang="en-US" altLang="zh-CN" sz="2800" dirty="0"/>
          </a:p>
          <a:p>
            <a:pPr lvl="1"/>
            <a:endParaRPr lang="zh-CN" altLang="zh-CN" sz="2400" dirty="0"/>
          </a:p>
          <a:p>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515" y="3565772"/>
            <a:ext cx="2048285" cy="1414442"/>
          </a:xfrm>
          <a:prstGeom prst="rect">
            <a:avLst/>
          </a:prstGeo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061439"/>
            <a:ext cx="7891040" cy="3332663"/>
          </a:xfrm>
        </p:spPr>
        <p:txBody>
          <a:bodyPr>
            <a:normAutofit/>
          </a:bodyPr>
          <a:lstStyle/>
          <a:p>
            <a:r>
              <a:rPr lang="zh-CN" altLang="en-US" sz="2800" dirty="0"/>
              <a:t>优点：</a:t>
            </a:r>
            <a:endParaRPr lang="en-US" altLang="zh-CN" sz="2800" dirty="0"/>
          </a:p>
          <a:p>
            <a:pPr lvl="1"/>
            <a:r>
              <a:rPr lang="zh-CN" altLang="zh-CN" sz="2400" dirty="0"/>
              <a:t>降低用户成本，用户不需要知道各服务之间是什么语言的以及如何调用服务；</a:t>
            </a:r>
          </a:p>
          <a:p>
            <a:pPr lvl="1"/>
            <a:r>
              <a:rPr lang="zh-CN" altLang="zh-CN" sz="2400" dirty="0"/>
              <a:t>程序之间关系服务简单；</a:t>
            </a:r>
          </a:p>
          <a:p>
            <a:pPr lvl="1"/>
            <a:r>
              <a:rPr lang="zh-CN" altLang="zh-CN" sz="2400" dirty="0"/>
              <a:t>识别哪些程序发生故障。</a:t>
            </a:r>
            <a:endParaRPr lang="en-US" altLang="zh-CN" sz="2400" dirty="0"/>
          </a:p>
          <a:p>
            <a:r>
              <a:rPr lang="zh-CN" altLang="en-US" sz="2800" dirty="0"/>
              <a:t>体系结构：</a:t>
            </a:r>
            <a:endParaRPr lang="en-US" altLang="zh-CN" sz="2800" dirty="0"/>
          </a:p>
          <a:p>
            <a:pPr lvl="1"/>
            <a:endParaRPr lang="zh-CN" altLang="zh-CN" sz="2400" dirty="0"/>
          </a:p>
          <a:p>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
        <p:nvSpPr>
          <p:cNvPr id="546817" name="Rectangle 1"/>
          <p:cNvSpPr>
            <a:spLocks noChangeArrowheads="1"/>
          </p:cNvSpPr>
          <p:nvPr/>
        </p:nvSpPr>
        <p:spPr bwMode="auto">
          <a:xfrm>
            <a:off x="5544458" y="2984378"/>
            <a:ext cx="3193142" cy="203132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pPr>
            <a:r>
              <a:rPr kumimoji="0" 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服务消费者：服务消费者可以是应用程序、软件模块或需要其它服务的服务。它发起对注册中心中的服务的查询，然后绑定查询获得的服务，并且执行服务功能。服务消费者根据接口规约来执行服务。</a:t>
            </a:r>
            <a:endParaRPr kumimoji="0" 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 name="椭圆 5"/>
          <p:cNvSpPr/>
          <p:nvPr/>
        </p:nvSpPr>
        <p:spPr bwMode="auto">
          <a:xfrm>
            <a:off x="2002972" y="4071258"/>
            <a:ext cx="259766" cy="605909"/>
          </a:xfrm>
          <a:prstGeom prst="ellipse">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7" name="椭圆 6"/>
          <p:cNvSpPr/>
          <p:nvPr/>
        </p:nvSpPr>
        <p:spPr bwMode="auto">
          <a:xfrm>
            <a:off x="-783771" y="2100942"/>
            <a:ext cx="2714171" cy="605909"/>
          </a:xfrm>
          <a:prstGeom prst="ellipse">
            <a:avLst/>
          </a:prstGeom>
          <a:noFill/>
          <a:ln>
            <a:noFill/>
          </a:ln>
          <a:effectLst>
            <a:outerShdw dist="107763" dir="2700000" algn="ctr" rotWithShape="0">
              <a:schemeClr val="bg2">
                <a:alpha val="50000"/>
              </a:schemeClr>
            </a:outerShdw>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12" name="椭圆 11"/>
          <p:cNvSpPr/>
          <p:nvPr/>
        </p:nvSpPr>
        <p:spPr bwMode="auto">
          <a:xfrm>
            <a:off x="2304000" y="4438800"/>
            <a:ext cx="907200" cy="605909"/>
          </a:xfrm>
          <a:prstGeom prst="ellipse">
            <a:avLst/>
          </a:prstGeom>
          <a:noFill/>
          <a:ln w="38100">
            <a:solidFill>
              <a:srgbClr val="FF0000"/>
            </a:solidFill>
          </a:ln>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515" y="3565772"/>
            <a:ext cx="2048285" cy="1414442"/>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服务器和存储节点自身携带的存储器容量远远不能满足业务应用的需求，外置存储成为数据存储的主要存储区域。为了更好地与主机直接进行数据交换，业界开发了不同的网络存储技术：</a:t>
            </a:r>
          </a:p>
          <a:p>
            <a:pPr lvl="1"/>
            <a:r>
              <a:rPr lang="en-US" altLang="zh-CN" dirty="0"/>
              <a:t>1</a:t>
            </a:r>
            <a:r>
              <a:rPr lang="zh-CN" altLang="en-US" dirty="0"/>
              <a:t>）光纤通道存储区域网络 </a:t>
            </a:r>
            <a:r>
              <a:rPr lang="en-US" altLang="zh-CN" dirty="0"/>
              <a:t>(FC-SAN)</a:t>
            </a:r>
          </a:p>
          <a:p>
            <a:pPr lvl="1"/>
            <a:r>
              <a:rPr lang="en-US" dirty="0"/>
              <a:t>2）IP</a:t>
            </a:r>
            <a:r>
              <a:rPr lang="zh-CN" altLang="en-US" dirty="0"/>
              <a:t>通道存储区域网络</a:t>
            </a:r>
            <a:r>
              <a:rPr lang="en-US" dirty="0"/>
              <a:t>IP-SAN</a:t>
            </a:r>
          </a:p>
          <a:p>
            <a:pPr lvl="1"/>
            <a:r>
              <a:rPr lang="en-US" altLang="zh-CN" dirty="0"/>
              <a:t>3</a:t>
            </a:r>
            <a:r>
              <a:rPr lang="zh-CN" altLang="en-US" dirty="0"/>
              <a:t>）网络连接存储（</a:t>
            </a:r>
            <a:r>
              <a:rPr lang="en-US" altLang="zh-CN" dirty="0"/>
              <a:t>NAS</a:t>
            </a:r>
            <a:r>
              <a:rPr lang="zh-CN" altLang="en-US" dirty="0"/>
              <a:t>）</a:t>
            </a:r>
            <a:endParaRPr lang="en-US" dirty="0"/>
          </a:p>
        </p:txBody>
      </p:sp>
      <p:sp>
        <p:nvSpPr>
          <p:cNvPr id="2" name="标题 1"/>
          <p:cNvSpPr>
            <a:spLocks noGrp="1"/>
          </p:cNvSpPr>
          <p:nvPr>
            <p:ph type="title"/>
          </p:nvPr>
        </p:nvSpPr>
        <p:spPr/>
        <p:txBody>
          <a:bodyPr/>
          <a:lstStyle/>
          <a:p>
            <a:r>
              <a:rPr lang="zh-CN" altLang="en-US" dirty="0"/>
              <a:t>（</a:t>
            </a:r>
            <a:r>
              <a:rPr lang="en-US" altLang="zh-CN" dirty="0"/>
              <a:t>5</a:t>
            </a:r>
            <a:r>
              <a:rPr lang="zh-CN" altLang="en-US" dirty="0"/>
              <a:t>）网络存储技术</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2800" dirty="0"/>
              <a:t>优点：</a:t>
            </a:r>
            <a:endParaRPr lang="en-US" altLang="zh-CN" sz="2800" dirty="0"/>
          </a:p>
          <a:p>
            <a:pPr lvl="1"/>
            <a:r>
              <a:rPr lang="zh-CN" altLang="zh-CN" sz="2400" dirty="0"/>
              <a:t>降低用户成本，用户不需要知道各服务之间是什么语言的以及如何调用服务；</a:t>
            </a:r>
          </a:p>
          <a:p>
            <a:pPr lvl="1"/>
            <a:r>
              <a:rPr lang="zh-CN" altLang="zh-CN" sz="2400" dirty="0"/>
              <a:t>程序之间关系服务简单；</a:t>
            </a:r>
          </a:p>
          <a:p>
            <a:pPr lvl="1"/>
            <a:r>
              <a:rPr lang="zh-CN" altLang="zh-CN" sz="2400" dirty="0"/>
              <a:t>识别哪些程序发生故障。</a:t>
            </a:r>
            <a:endParaRPr lang="en-US" altLang="zh-CN" sz="2400" dirty="0"/>
          </a:p>
          <a:p>
            <a:r>
              <a:rPr lang="zh-CN" altLang="en-US" sz="2800" dirty="0"/>
              <a:t>体系结构：</a:t>
            </a:r>
            <a:endParaRPr lang="en-US" altLang="zh-CN" sz="2800" dirty="0"/>
          </a:p>
          <a:p>
            <a:pPr lvl="1"/>
            <a:endParaRPr lang="zh-CN" altLang="zh-CN" sz="2400" dirty="0"/>
          </a:p>
          <a:p>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
        <p:nvSpPr>
          <p:cNvPr id="5" name="椭圆 4"/>
          <p:cNvSpPr/>
          <p:nvPr/>
        </p:nvSpPr>
        <p:spPr bwMode="auto">
          <a:xfrm>
            <a:off x="483772" y="3990258"/>
            <a:ext cx="259766" cy="605909"/>
          </a:xfrm>
          <a:prstGeom prst="ellipse">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6" name="椭圆 5"/>
          <p:cNvSpPr/>
          <p:nvPr/>
        </p:nvSpPr>
        <p:spPr bwMode="auto">
          <a:xfrm>
            <a:off x="3621600" y="4426200"/>
            <a:ext cx="907200" cy="605909"/>
          </a:xfrm>
          <a:prstGeom prst="ellipse">
            <a:avLst/>
          </a:prstGeom>
          <a:noFill/>
          <a:ln w="38100">
            <a:solidFill>
              <a:srgbClr val="FF0000"/>
            </a:solidFill>
          </a:ln>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
        <p:nvSpPr>
          <p:cNvPr id="550913" name="Rectangle 1"/>
          <p:cNvSpPr>
            <a:spLocks noChangeArrowheads="1"/>
          </p:cNvSpPr>
          <p:nvPr/>
        </p:nvSpPr>
        <p:spPr bwMode="auto">
          <a:xfrm>
            <a:off x="5068800" y="3172810"/>
            <a:ext cx="3520800" cy="175432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pPr>
            <a:r>
              <a:rPr kumimoji="0" 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服务提供者：服务提供者是一个可通过网络寻址的实体，它接受和执行来自消费者的请求。它将自己的服务和接口规约发布到服务注册中心，以便服务消费者可以发现和访问该服务。</a:t>
            </a:r>
            <a:endParaRPr kumimoji="0" 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515" y="3565772"/>
            <a:ext cx="2048285" cy="1414442"/>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10000"/>
          </a:bodyPr>
          <a:lstStyle/>
          <a:p>
            <a:r>
              <a:rPr lang="zh-CN" altLang="en-US" sz="2800" dirty="0"/>
              <a:t>优点：</a:t>
            </a:r>
            <a:endParaRPr lang="en-US" altLang="zh-CN" sz="2800" dirty="0"/>
          </a:p>
          <a:p>
            <a:pPr lvl="1"/>
            <a:r>
              <a:rPr lang="zh-CN" altLang="zh-CN" sz="2400" dirty="0"/>
              <a:t>降低用户成本，用户不需要知道各服务之间是什么语言的以及如何调用服务；</a:t>
            </a:r>
          </a:p>
          <a:p>
            <a:pPr lvl="1"/>
            <a:r>
              <a:rPr lang="zh-CN" altLang="zh-CN" sz="2400" dirty="0"/>
              <a:t>程序之间关系服务简单；</a:t>
            </a:r>
          </a:p>
          <a:p>
            <a:pPr lvl="1"/>
            <a:r>
              <a:rPr lang="zh-CN" altLang="zh-CN" sz="2400" dirty="0"/>
              <a:t>识别哪些程序发生故障。</a:t>
            </a:r>
            <a:endParaRPr lang="en-US" altLang="zh-CN" sz="2400" dirty="0"/>
          </a:p>
          <a:p>
            <a:r>
              <a:rPr lang="zh-CN" altLang="en-US" sz="2800" dirty="0"/>
              <a:t>体系结构：</a:t>
            </a:r>
            <a:endParaRPr lang="en-US" altLang="zh-CN" sz="2800" dirty="0"/>
          </a:p>
          <a:p>
            <a:pPr lvl="1"/>
            <a:endParaRPr lang="zh-CN" altLang="zh-CN" sz="2400" dirty="0"/>
          </a:p>
          <a:p>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
        <p:nvSpPr>
          <p:cNvPr id="5" name="椭圆 4"/>
          <p:cNvSpPr/>
          <p:nvPr/>
        </p:nvSpPr>
        <p:spPr bwMode="auto">
          <a:xfrm>
            <a:off x="2937600" y="3416400"/>
            <a:ext cx="907200" cy="605909"/>
          </a:xfrm>
          <a:prstGeom prst="ellipse">
            <a:avLst/>
          </a:prstGeom>
          <a:noFill/>
          <a:ln w="38100">
            <a:solidFill>
              <a:srgbClr val="FF0000"/>
            </a:solidFill>
          </a:ln>
          <a:effectLst/>
        </p:spPr>
        <p:txBody>
          <a:bodyPr vert="horz" wrap="squar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i="0" u="none" strike="noStrike" cap="none" normalizeH="0" baseline="0" dirty="0">
              <a:ln>
                <a:noFill/>
              </a:ln>
              <a:solidFill>
                <a:srgbClr val="FF3300"/>
              </a:solidFill>
              <a:effectLst/>
              <a:latin typeface="Arial" panose="020B0604020202020204" pitchFamily="34" charset="0"/>
              <a:ea typeface="黑体" panose="02010609060101010101" pitchFamily="49" charset="-122"/>
            </a:endParaRPr>
          </a:p>
        </p:txBody>
      </p:sp>
      <p:sp>
        <p:nvSpPr>
          <p:cNvPr id="548865" name="Rectangle 1"/>
          <p:cNvSpPr>
            <a:spLocks noChangeArrowheads="1"/>
          </p:cNvSpPr>
          <p:nvPr/>
        </p:nvSpPr>
        <p:spPr bwMode="auto">
          <a:xfrm>
            <a:off x="4701602" y="3630286"/>
            <a:ext cx="3758399" cy="120032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pPr>
            <a:r>
              <a:rPr kumimoji="0" 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服务代理：服务注册代理是服务发现的支持者。它包含一个可用服务的存储库，并允许感兴趣的服务消费者查找服务提供者接口。</a:t>
            </a:r>
            <a:endParaRPr kumimoji="0" 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515" y="3565772"/>
            <a:ext cx="2048285" cy="1414442"/>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2800" dirty="0"/>
              <a:t>微服务</a:t>
            </a:r>
            <a:endParaRPr lang="en-US" altLang="zh-CN" sz="2800" dirty="0"/>
          </a:p>
          <a:p>
            <a:pPr lvl="1"/>
            <a:r>
              <a:rPr lang="zh-CN" altLang="en-US" sz="2400" dirty="0"/>
              <a:t>定义：</a:t>
            </a:r>
            <a:r>
              <a:rPr lang="zh-CN" altLang="zh-CN" sz="2400" dirty="0"/>
              <a:t>微服务是一种使用一套小服务来开发单个应用的方式途径，每个服务运行在自己的进程中，并使用轻量级机制通信</a:t>
            </a:r>
            <a:r>
              <a:rPr lang="zh-CN" altLang="en-US" sz="2400" dirty="0"/>
              <a:t>。</a:t>
            </a:r>
            <a:endParaRPr lang="en-US" altLang="zh-CN" sz="2400" dirty="0"/>
          </a:p>
          <a:p>
            <a:pPr lvl="1"/>
            <a:r>
              <a:rPr lang="zh-CN" altLang="en-US" sz="2400" dirty="0"/>
              <a:t>原理： 将单一应用程序划分成一组小的服务，服务之间互相协调、互相配合，为用户提供最终价值。每个服务运行在其独立的进程中，服务与服务间采用轻量级的通信机制互相沟通。</a:t>
            </a:r>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206468"/>
            <a:ext cx="7891040" cy="3187633"/>
          </a:xfrm>
        </p:spPr>
        <p:txBody>
          <a:bodyPr/>
          <a:lstStyle/>
          <a:p>
            <a:r>
              <a:rPr lang="zh-CN" altLang="en-US" sz="2800" dirty="0"/>
              <a:t>微服务</a:t>
            </a:r>
            <a:endParaRPr lang="en-US" altLang="zh-CN" sz="2800" dirty="0"/>
          </a:p>
          <a:p>
            <a:pPr lvl="1"/>
            <a:r>
              <a:rPr lang="zh-CN" altLang="en-US" sz="2400" dirty="0"/>
              <a:t>与单体结构对比：</a:t>
            </a:r>
            <a:endParaRPr lang="en-US" altLang="zh-CN" sz="2400" dirty="0"/>
          </a:p>
          <a:p>
            <a:pPr lvl="2"/>
            <a:r>
              <a:rPr lang="zh-CN" altLang="en-US" sz="2000" dirty="0"/>
              <a:t>单体结构的问题：</a:t>
            </a:r>
            <a:r>
              <a:rPr lang="zh-CN" altLang="zh-CN" sz="2000" dirty="0"/>
              <a:t>传统的单体架构</a:t>
            </a:r>
            <a:r>
              <a:rPr lang="zh-CN" altLang="en-US" sz="2000" dirty="0"/>
              <a:t>里</a:t>
            </a:r>
            <a:r>
              <a:rPr lang="zh-CN" altLang="zh-CN" sz="2000" dirty="0"/>
              <a:t>，一个归档包含了应用所有功能的应用程序。单体架构在规模较小下工作情况良好，但是随着系统规模的扩大，它暴露出来的问题也越来越多。</a:t>
            </a:r>
            <a:endParaRPr lang="en-US" altLang="zh-CN" sz="20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graphicFrame>
        <p:nvGraphicFramePr>
          <p:cNvPr id="5" name="图表 4"/>
          <p:cNvGraphicFramePr/>
          <p:nvPr/>
        </p:nvGraphicFramePr>
        <p:xfrm>
          <a:off x="4757841" y="3220637"/>
          <a:ext cx="4170159" cy="17308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表格 8"/>
          <p:cNvGraphicFramePr>
            <a:graphicFrameLocks noGrp="1"/>
          </p:cNvGraphicFramePr>
          <p:nvPr/>
        </p:nvGraphicFramePr>
        <p:xfrm>
          <a:off x="542926" y="3320415"/>
          <a:ext cx="4686299" cy="1573054"/>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77167">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单体架构</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微服务</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5887">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所有模块全都耦合在一块，代码量大，维护困难</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每个模块就相当于一个单独的项目，代码量明显减少，遇到问题也相对来说比较好解决</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206468"/>
            <a:ext cx="7891040" cy="3187633"/>
          </a:xfrm>
        </p:spPr>
        <p:txBody>
          <a:bodyPr/>
          <a:lstStyle/>
          <a:p>
            <a:r>
              <a:rPr lang="zh-CN" altLang="en-US" sz="2800" dirty="0"/>
              <a:t>微服务</a:t>
            </a:r>
            <a:endParaRPr lang="en-US" altLang="zh-CN" sz="2800" dirty="0"/>
          </a:p>
          <a:p>
            <a:pPr lvl="1"/>
            <a:r>
              <a:rPr lang="zh-CN" altLang="en-US" sz="2400" dirty="0"/>
              <a:t>与单体结构对比：</a:t>
            </a:r>
            <a:endParaRPr lang="en-US" altLang="zh-CN" sz="2400" dirty="0"/>
          </a:p>
          <a:p>
            <a:pPr lvl="2"/>
            <a:r>
              <a:rPr lang="zh-CN" altLang="en-US" sz="2000" dirty="0"/>
              <a:t>单体结构的问题：</a:t>
            </a:r>
            <a:r>
              <a:rPr lang="zh-CN" altLang="zh-CN" sz="2000" dirty="0"/>
              <a:t>传统的单体架构</a:t>
            </a:r>
            <a:r>
              <a:rPr lang="zh-CN" altLang="en-US" sz="2000" dirty="0"/>
              <a:t>里</a:t>
            </a:r>
            <a:r>
              <a:rPr lang="zh-CN" altLang="zh-CN" sz="2000" dirty="0"/>
              <a:t>，一个归档包含了应用所有功能的应用程序。单体架构在规模较小下工作情况良好，但是随着系统规模的扩大，它暴露出来的问题也越来越多。</a:t>
            </a:r>
            <a:endParaRPr lang="en-US" altLang="zh-CN" sz="20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graphicFrame>
        <p:nvGraphicFramePr>
          <p:cNvPr id="9" name="表格 8"/>
          <p:cNvGraphicFramePr>
            <a:graphicFrameLocks noGrp="1"/>
          </p:cNvGraphicFramePr>
          <p:nvPr/>
        </p:nvGraphicFramePr>
        <p:xfrm>
          <a:off x="542926" y="3320415"/>
          <a:ext cx="4686299" cy="1573054"/>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77167">
                <a:tc>
                  <a:txBody>
                    <a:bodyPr/>
                    <a:lstStyle/>
                    <a:p>
                      <a:pPr indent="269875" algn="ctr">
                        <a:spcAft>
                          <a:spcPts val="0"/>
                        </a:spcAft>
                      </a:pPr>
                      <a:r>
                        <a:rPr lang="zh-CN" sz="1500" kern="100" dirty="0">
                          <a:solidFill>
                            <a:srgbClr val="000000"/>
                          </a:solidFill>
                          <a:latin typeface="Times New Roman" panose="02020603050405020304"/>
                          <a:ea typeface="宋体" panose="02010600030101010101" pitchFamily="2" charset="-122"/>
                        </a:rPr>
                        <a:t>单体架构</a:t>
                      </a:r>
                      <a:endParaRPr lang="zh-CN" sz="15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微服务</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5887">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所有的模块都共用一个数据库，存储方式比较单一</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每个模块都可以使用不同的存储方式；数据库也是每个模块对应自己的数据库。</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图表 5"/>
          <p:cNvGraphicFramePr/>
          <p:nvPr/>
        </p:nvGraphicFramePr>
        <p:xfrm>
          <a:off x="4757841" y="3220637"/>
          <a:ext cx="4170159" cy="173088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153340"/>
            <a:ext cx="7891040" cy="3240762"/>
          </a:xfrm>
        </p:spPr>
        <p:txBody>
          <a:bodyPr/>
          <a:lstStyle/>
          <a:p>
            <a:r>
              <a:rPr lang="zh-CN" altLang="en-US" sz="2800" dirty="0"/>
              <a:t>微服务</a:t>
            </a:r>
            <a:endParaRPr lang="en-US" altLang="zh-CN" sz="2800" dirty="0"/>
          </a:p>
          <a:p>
            <a:pPr lvl="1"/>
            <a:r>
              <a:rPr lang="zh-CN" altLang="en-US" sz="2400" dirty="0"/>
              <a:t>与单体结构对比：</a:t>
            </a:r>
            <a:endParaRPr lang="en-US" altLang="zh-CN" sz="2400" dirty="0"/>
          </a:p>
          <a:p>
            <a:pPr lvl="2"/>
            <a:r>
              <a:rPr lang="zh-CN" altLang="en-US" sz="2000" dirty="0"/>
              <a:t>单体结构的问题：</a:t>
            </a:r>
            <a:r>
              <a:rPr lang="zh-CN" altLang="zh-CN" sz="2000" dirty="0"/>
              <a:t>传统的单体架构</a:t>
            </a:r>
            <a:r>
              <a:rPr lang="zh-CN" altLang="en-US" sz="2000" dirty="0"/>
              <a:t>里</a:t>
            </a:r>
            <a:r>
              <a:rPr lang="zh-CN" altLang="zh-CN" sz="2000" dirty="0"/>
              <a:t>，一个归档包含了应用所有功能的应用程序。单体架构在规模较小下工作情况良好，但是随着系统规模的扩大，它暴露出来的问题也越来越多。</a:t>
            </a:r>
            <a:endParaRPr lang="en-US" altLang="zh-CN" sz="2000"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graphicFrame>
        <p:nvGraphicFramePr>
          <p:cNvPr id="9" name="表格 8"/>
          <p:cNvGraphicFramePr>
            <a:graphicFrameLocks noGrp="1"/>
          </p:cNvGraphicFramePr>
          <p:nvPr/>
        </p:nvGraphicFramePr>
        <p:xfrm>
          <a:off x="542926" y="3320415"/>
          <a:ext cx="4686299" cy="1573054"/>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77167">
                <a:tc>
                  <a:txBody>
                    <a:bodyPr/>
                    <a:lstStyle/>
                    <a:p>
                      <a:pPr indent="269875" algn="ctr">
                        <a:spcAft>
                          <a:spcPts val="0"/>
                        </a:spcAft>
                      </a:pPr>
                      <a:r>
                        <a:rPr lang="zh-CN" sz="1500" kern="100" dirty="0">
                          <a:solidFill>
                            <a:srgbClr val="000000"/>
                          </a:solidFill>
                          <a:latin typeface="Times New Roman" panose="02020603050405020304"/>
                          <a:ea typeface="宋体" panose="02010600030101010101" pitchFamily="2" charset="-122"/>
                        </a:rPr>
                        <a:t>单体架构</a:t>
                      </a:r>
                      <a:endParaRPr lang="zh-CN" sz="15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微服务</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5887">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有的模块开发所使用的技术一样</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每个模块都可以使用不同的开发技术，开发模式更灵活。</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图表 5"/>
          <p:cNvGraphicFramePr/>
          <p:nvPr/>
        </p:nvGraphicFramePr>
        <p:xfrm>
          <a:off x="4757841" y="3220637"/>
          <a:ext cx="4170159" cy="173088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2400" dirty="0"/>
              <a:t>场景回顾：</a:t>
            </a:r>
            <a:endParaRPr lang="en-US" altLang="zh-CN" sz="2400" dirty="0"/>
          </a:p>
          <a:p>
            <a:pPr>
              <a:buNone/>
            </a:pPr>
            <a:r>
              <a:rPr lang="en-US" altLang="zh-CN" sz="2400" dirty="0"/>
              <a:t>           </a:t>
            </a:r>
            <a:r>
              <a:rPr lang="zh-CN" altLang="zh-CN" sz="2400" dirty="0"/>
              <a:t>针对本小节开始提到的游戏创业团队的开发周期过高的案例，某云厂商云为中小游戏开发商提供微服务技术，用微服务器替代整体应用程序，或者建立新的应用程序，从而使得这些开发团队有更好的敏捷性，迭代速度更快，并跟上市场变化。</a:t>
            </a:r>
            <a:endParaRPr lang="en-US" altLang="zh-CN" sz="2400" dirty="0"/>
          </a:p>
          <a:p>
            <a:pPr>
              <a:buNone/>
            </a:pPr>
            <a:endParaRPr lang="zh-CN" altLang="zh-CN" dirty="0"/>
          </a:p>
          <a:p>
            <a:pPr>
              <a:buNone/>
            </a:pPr>
            <a:endParaRPr lang="en-US" altLang="zh-CN" sz="2400" dirty="0"/>
          </a:p>
        </p:txBody>
      </p:sp>
      <p:sp>
        <p:nvSpPr>
          <p:cNvPr id="2" name="标题 1"/>
          <p:cNvSpPr>
            <a:spLocks noGrp="1"/>
          </p:cNvSpPr>
          <p:nvPr>
            <p:ph type="title"/>
          </p:nvPr>
        </p:nvSpPr>
        <p:spPr/>
        <p:txBody>
          <a:bodyPr/>
          <a:lstStyle/>
          <a:p>
            <a:r>
              <a:rPr lang="zh-CN" altLang="en-US" dirty="0"/>
              <a:t>服务计算技术</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3.4</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3.4.1 </a:t>
            </a:r>
            <a:r>
              <a:rPr lang="zh-CN" altLang="en-US" sz="2400" dirty="0">
                <a:sym typeface="+mn-ea"/>
              </a:rPr>
              <a:t>服务计算技术</a:t>
            </a:r>
            <a:endParaRPr lang="en-US" altLang="zh-CN" sz="2400" dirty="0">
              <a:sym typeface="+mn-ea"/>
            </a:endParaRPr>
          </a:p>
          <a:p>
            <a:pPr marL="0" lvl="0" algn="l">
              <a:buNone/>
            </a:pPr>
            <a:r>
              <a:rPr lang="en-US" altLang="zh-CN" sz="2400" dirty="0">
                <a:solidFill>
                  <a:srgbClr val="FF0000"/>
                </a:solidFill>
                <a:sym typeface="+mn-ea"/>
              </a:rPr>
              <a:t>3.4.2 </a:t>
            </a:r>
            <a:r>
              <a:rPr lang="zh-CN" altLang="en-US" sz="2400" dirty="0">
                <a:solidFill>
                  <a:srgbClr val="FF0000"/>
                </a:solidFill>
                <a:sym typeface="+mn-ea"/>
              </a:rPr>
              <a:t>多租户技术</a:t>
            </a:r>
            <a:endParaRPr lang="en-US" altLang="zh-CN" sz="2400" dirty="0">
              <a:solidFill>
                <a:srgbClr val="FF0000"/>
              </a:solidFill>
              <a:sym typeface="+mn-ea"/>
            </a:endParaRPr>
          </a:p>
          <a:p>
            <a:pPr marL="0" lvl="0" algn="l">
              <a:buNone/>
            </a:pPr>
            <a:r>
              <a:rPr lang="en-US" altLang="zh-CN" sz="2400" dirty="0">
                <a:sym typeface="+mn-ea"/>
              </a:rPr>
              <a:t>3.4.3 </a:t>
            </a:r>
            <a:r>
              <a:rPr lang="zh-CN" altLang="en-US" sz="2400" dirty="0">
                <a:sym typeface="+mn-ea"/>
              </a:rPr>
              <a:t>容器技术</a:t>
            </a:r>
          </a:p>
          <a:p>
            <a:pPr marL="0" lvl="0" algn="l">
              <a:buNone/>
            </a:pPr>
            <a:r>
              <a:rPr lang="en-US" altLang="zh-CN" sz="2400" dirty="0">
                <a:sym typeface="+mn-ea"/>
              </a:rPr>
              <a:t>3.4.4 </a:t>
            </a:r>
            <a:r>
              <a:rPr lang="zh-CN" altLang="en-US" sz="2400" dirty="0">
                <a:sym typeface="+mn-ea"/>
              </a:rPr>
              <a:t>边缘计算技术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lnSpcReduction="10000"/>
          </a:bodyPr>
          <a:lstStyle/>
          <a:p>
            <a:r>
              <a:rPr lang="zh-CN" altLang="en-US" sz="2800" dirty="0"/>
              <a:t>场景：</a:t>
            </a:r>
            <a:r>
              <a:rPr lang="zh-CN" altLang="zh-CN" sz="2800" dirty="0"/>
              <a:t>政务云办公权限分配</a:t>
            </a:r>
            <a:endParaRPr lang="en-US" altLang="zh-CN" sz="2800" dirty="0"/>
          </a:p>
          <a:p>
            <a:pPr>
              <a:buNone/>
            </a:pPr>
            <a:r>
              <a:rPr lang="en-US" altLang="zh-CN" sz="2400" dirty="0"/>
              <a:t>     </a:t>
            </a:r>
            <a:r>
              <a:rPr lang="zh-CN" altLang="zh-CN" sz="2400" dirty="0"/>
              <a:t>近两年政务云的发展非常迅速，从许多地方政府披露的信息来看，电子政务上云已经拓展延伸到乡镇一级</a:t>
            </a:r>
            <a:r>
              <a:rPr lang="zh-CN" altLang="en-US" sz="2400" dirty="0"/>
              <a:t>。</a:t>
            </a:r>
            <a:r>
              <a:rPr lang="zh-CN" altLang="zh-CN" sz="2400" dirty="0"/>
              <a:t>不少地方的政务云只追求快速上线，而忽视数据安全保障体系的构建，特别是权限设置。比如，如何允许中央领导查看全中国的数据，但限定各省分（如，江苏省、浙江省）的领导只能查看本省的数据。</a:t>
            </a:r>
            <a:endParaRPr lang="en-US" altLang="zh-CN" sz="2400" dirty="0"/>
          </a:p>
          <a:p>
            <a:pPr>
              <a:buNone/>
            </a:pPr>
            <a:endParaRPr lang="en-US" altLang="zh-CN" sz="2400" dirty="0"/>
          </a:p>
          <a:p>
            <a:pPr>
              <a:buNone/>
            </a:pPr>
            <a:endParaRPr lang="en-US" altLang="zh-CN" sz="2400" dirty="0"/>
          </a:p>
        </p:txBody>
      </p:sp>
      <p:sp>
        <p:nvSpPr>
          <p:cNvPr id="2" name="标题 1"/>
          <p:cNvSpPr>
            <a:spLocks noGrp="1"/>
          </p:cNvSpPr>
          <p:nvPr>
            <p:ph type="title"/>
          </p:nvPr>
        </p:nvSpPr>
        <p:spPr/>
        <p:txBody>
          <a:bodyPr/>
          <a:lstStyle/>
          <a:p>
            <a:r>
              <a:rPr lang="zh-CN" altLang="en-US" dirty="0"/>
              <a:t>多租户技术</a:t>
            </a:r>
          </a:p>
        </p:txBody>
      </p:sp>
      <p:sp>
        <p:nvSpPr>
          <p:cNvPr id="13" name="矩形 12"/>
          <p:cNvSpPr/>
          <p:nvPr/>
        </p:nvSpPr>
        <p:spPr>
          <a:xfrm>
            <a:off x="789375" y="4236472"/>
            <a:ext cx="8058150" cy="664028"/>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noAutofit/>
          </a:bodyPr>
          <a:lstStyle/>
          <a:p>
            <a:pPr lvl="0" algn="ctr">
              <a:defRPr/>
            </a:pPr>
            <a:r>
              <a:rPr lang="zh-CN" altLang="zh-CN" sz="2400" dirty="0"/>
              <a:t>如何在政府云中做好不同权限的人员获取不同级别的数据</a:t>
            </a:r>
            <a:r>
              <a:rPr lang="zh-CN" altLang="en-US" sz="2400" dirty="0"/>
              <a:t>？</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20000"/>
          </a:bodyPr>
          <a:lstStyle/>
          <a:p>
            <a:r>
              <a:rPr lang="zh-CN" altLang="en-US" sz="2400" dirty="0"/>
              <a:t>定义：</a:t>
            </a:r>
            <a:endParaRPr lang="en-US" altLang="zh-CN" sz="2400" dirty="0"/>
          </a:p>
          <a:p>
            <a:pPr>
              <a:buNone/>
            </a:pPr>
            <a:r>
              <a:rPr lang="en-US" altLang="zh-CN" sz="2400" dirty="0"/>
              <a:t>     </a:t>
            </a:r>
            <a:r>
              <a:rPr lang="zh-CN" altLang="en-US" sz="2400" dirty="0"/>
              <a:t>多租户技术是</a:t>
            </a:r>
            <a:r>
              <a:rPr lang="zh-CN" altLang="zh-CN" sz="2400" dirty="0"/>
              <a:t>一种软件架构技术，实现如何在多用户的环境下共用相同的系统或程序组件，并且仍可以确保各用户的数据隔离且业务不互相影响。</a:t>
            </a:r>
            <a:endParaRPr lang="en-US" altLang="zh-CN" sz="2400" dirty="0"/>
          </a:p>
          <a:p>
            <a:r>
              <a:rPr lang="zh-CN" altLang="en-US" sz="2400" dirty="0"/>
              <a:t>目的：</a:t>
            </a:r>
            <a:endParaRPr lang="en-US" altLang="zh-CN" sz="2400" dirty="0"/>
          </a:p>
          <a:p>
            <a:pPr lvl="1"/>
            <a:r>
              <a:rPr lang="zh-CN" altLang="zh-CN" sz="1800" dirty="0"/>
              <a:t>降低服务维护成本</a:t>
            </a:r>
            <a:r>
              <a:rPr lang="zh-CN" altLang="en-US" sz="1800" dirty="0"/>
              <a:t>：</a:t>
            </a:r>
            <a:r>
              <a:rPr lang="zh-CN" altLang="zh-CN" sz="1800" dirty="0"/>
              <a:t>一个服务能够同时提供给多个个人</a:t>
            </a:r>
            <a:r>
              <a:rPr lang="en-US" altLang="zh-CN" sz="1800" dirty="0"/>
              <a:t>/</a:t>
            </a:r>
            <a:r>
              <a:rPr lang="zh-CN" altLang="zh-CN" sz="1800" dirty="0"/>
              <a:t>企业使用，而且这些客户最好是共享同一套服务运行时</a:t>
            </a:r>
            <a:r>
              <a:rPr lang="zh-CN" altLang="en-US" sz="1800" dirty="0"/>
              <a:t>。</a:t>
            </a:r>
            <a:endParaRPr lang="en-US" altLang="zh-CN" sz="1800" dirty="0"/>
          </a:p>
          <a:p>
            <a:pPr lvl="1"/>
            <a:r>
              <a:rPr lang="zh-CN" altLang="zh-CN" sz="1800" dirty="0"/>
              <a:t>提高了数据安全性</a:t>
            </a:r>
            <a:r>
              <a:rPr lang="zh-CN" altLang="en-US" sz="1800" dirty="0"/>
              <a:t>：</a:t>
            </a:r>
            <a:r>
              <a:rPr lang="zh-CN" altLang="zh-CN" sz="1800" dirty="0"/>
              <a:t>在云计算环境下，很多应用都放到了云端，导致在应用入口，敏感数据泄露、数据访问无详细记录、应用冒名访问开放接口</a:t>
            </a:r>
            <a:r>
              <a:rPr lang="zh-CN" altLang="en-US" sz="1800" dirty="0"/>
              <a:t>。</a:t>
            </a:r>
            <a:r>
              <a:rPr lang="zh-CN" altLang="zh-CN" sz="1800" dirty="0"/>
              <a:t>通过多租户数据资源隔离机制，就可以保证数据的安全性</a:t>
            </a:r>
            <a:endParaRPr lang="en-US" altLang="zh-CN" sz="1800" dirty="0"/>
          </a:p>
          <a:p>
            <a:pPr>
              <a:buNone/>
            </a:pPr>
            <a:endParaRPr lang="en-US" altLang="zh-CN" sz="2000" dirty="0"/>
          </a:p>
          <a:p>
            <a:pPr>
              <a:buNone/>
            </a:pPr>
            <a:endParaRPr lang="en-US" altLang="zh-CN" sz="2000" dirty="0"/>
          </a:p>
        </p:txBody>
      </p:sp>
      <p:sp>
        <p:nvSpPr>
          <p:cNvPr id="2" name="标题 1"/>
          <p:cNvSpPr>
            <a:spLocks noGrp="1"/>
          </p:cNvSpPr>
          <p:nvPr>
            <p:ph type="title"/>
          </p:nvPr>
        </p:nvSpPr>
        <p:spPr/>
        <p:txBody>
          <a:bodyPr/>
          <a:lstStyle/>
          <a:p>
            <a:r>
              <a:rPr lang="zh-CN" altLang="en-US" dirty="0"/>
              <a:t>多租户技术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014413" y="1268016"/>
            <a:ext cx="5976752" cy="3169727"/>
          </a:xfrm>
          <a:prstGeom prst="rect">
            <a:avLst/>
          </a:prstGeom>
        </p:spPr>
      </p:pic>
      <p:sp>
        <p:nvSpPr>
          <p:cNvPr id="2" name="标题 1"/>
          <p:cNvSpPr>
            <a:spLocks noGrp="1"/>
          </p:cNvSpPr>
          <p:nvPr>
            <p:ph type="title"/>
          </p:nvPr>
        </p:nvSpPr>
        <p:spPr/>
        <p:txBody>
          <a:bodyPr>
            <a:normAutofit/>
          </a:bodyPr>
          <a:lstStyle/>
          <a:p>
            <a:r>
              <a:rPr lang="zh-CN" altLang="en-US" sz="2700" dirty="0"/>
              <a:t>光纤通道存储区域网络 </a:t>
            </a:r>
            <a:r>
              <a:rPr lang="en-US" altLang="zh-CN" sz="2700" dirty="0"/>
              <a:t>(FC-SAN)</a:t>
            </a:r>
            <a:endParaRPr lang="en-US" sz="27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0" y="1437005"/>
            <a:ext cx="2664460" cy="3394710"/>
          </a:xfrm>
        </p:spPr>
        <p:txBody>
          <a:bodyPr>
            <a:normAutofit fontScale="92500"/>
          </a:bodyPr>
          <a:lstStyle/>
          <a:p>
            <a:r>
              <a:rPr lang="zh-CN" altLang="en-US" sz="1800" dirty="0"/>
              <a:t>举例：</a:t>
            </a:r>
            <a:endParaRPr lang="en-US" altLang="zh-CN" sz="1800" dirty="0"/>
          </a:p>
          <a:p>
            <a:pPr>
              <a:buNone/>
            </a:pPr>
            <a:r>
              <a:rPr lang="en-US" altLang="zh-CN" sz="1800" dirty="0"/>
              <a:t>     </a:t>
            </a:r>
            <a:r>
              <a:rPr lang="zh-CN" altLang="en-US" sz="1800" dirty="0"/>
              <a:t>小飞</a:t>
            </a:r>
            <a:r>
              <a:rPr lang="zh-CN" altLang="zh-CN" sz="1800" dirty="0"/>
              <a:t>，</a:t>
            </a:r>
            <a:r>
              <a:rPr lang="zh-CN" altLang="en-US" sz="1800" dirty="0"/>
              <a:t>小象</a:t>
            </a:r>
            <a:r>
              <a:rPr lang="zh-CN" altLang="zh-CN" sz="1800" dirty="0"/>
              <a:t>，</a:t>
            </a:r>
            <a:r>
              <a:rPr lang="zh-CN" altLang="en-US" sz="1800" dirty="0"/>
              <a:t>小君</a:t>
            </a:r>
            <a:r>
              <a:rPr lang="zh-CN" altLang="zh-CN" sz="1800" dirty="0"/>
              <a:t>三人同租了一套房子，三人各占一间独立卧室，每间房各配一把钥匙，从而保证每个人都有自己的独立私密空间，如果别人要进入，必须通过权限验证（也就是配套的开门钥匙）才行，但厨房、餐厅、客厅这些资源是共用的。</a:t>
            </a:r>
          </a:p>
          <a:p>
            <a:endParaRPr lang="en-US" altLang="zh-CN" sz="1800" dirty="0"/>
          </a:p>
          <a:p>
            <a:pPr>
              <a:buNone/>
            </a:pPr>
            <a:endParaRPr lang="en-US" altLang="zh-CN" sz="1800" dirty="0"/>
          </a:p>
        </p:txBody>
      </p:sp>
      <p:sp>
        <p:nvSpPr>
          <p:cNvPr id="2" name="标题 1"/>
          <p:cNvSpPr>
            <a:spLocks noGrp="1"/>
          </p:cNvSpPr>
          <p:nvPr>
            <p:ph type="title"/>
          </p:nvPr>
        </p:nvSpPr>
        <p:spPr/>
        <p:txBody>
          <a:bodyPr/>
          <a:lstStyle/>
          <a:p>
            <a:r>
              <a:rPr lang="zh-CN" altLang="en-US" dirty="0"/>
              <a:t>多租户技术</a:t>
            </a:r>
          </a:p>
        </p:txBody>
      </p:sp>
      <p:pic>
        <p:nvPicPr>
          <p:cNvPr id="569346" name="Picture 2"/>
          <p:cNvPicPr>
            <a:picLocks noChangeAspect="1" noChangeArrowheads="1"/>
          </p:cNvPicPr>
          <p:nvPr/>
        </p:nvPicPr>
        <p:blipFill>
          <a:blip r:embed="rId3" cstate="print"/>
          <a:srcRect/>
          <a:stretch>
            <a:fillRect/>
          </a:stretch>
        </p:blipFill>
        <p:spPr bwMode="auto">
          <a:xfrm>
            <a:off x="2620290" y="1266315"/>
            <a:ext cx="6523710" cy="3577148"/>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0" y="1437085"/>
            <a:ext cx="2514600" cy="3394472"/>
          </a:xfrm>
        </p:spPr>
        <p:txBody>
          <a:bodyPr/>
          <a:lstStyle/>
          <a:p>
            <a:r>
              <a:rPr lang="zh-CN" altLang="en-US" sz="1800" dirty="0"/>
              <a:t>举例：</a:t>
            </a:r>
            <a:endParaRPr lang="en-US" altLang="zh-CN" sz="1800" dirty="0"/>
          </a:p>
          <a:p>
            <a:pPr>
              <a:buNone/>
            </a:pPr>
            <a:r>
              <a:rPr lang="zh-CN" altLang="en-US" sz="1800" dirty="0"/>
              <a:t>      这里的小飞</a:t>
            </a:r>
            <a:r>
              <a:rPr lang="zh-CN" altLang="zh-CN" sz="1800" dirty="0"/>
              <a:t>，</a:t>
            </a:r>
            <a:r>
              <a:rPr lang="zh-CN" altLang="en-US" sz="1800" dirty="0"/>
              <a:t>小象</a:t>
            </a:r>
            <a:r>
              <a:rPr lang="zh-CN" altLang="zh-CN" sz="1800" dirty="0"/>
              <a:t>，</a:t>
            </a:r>
            <a:r>
              <a:rPr lang="zh-CN" altLang="en-US" sz="1800" dirty="0"/>
              <a:t>小君就是多租户，别的租户要访问必须通过权限验证的独立卧室就是数据隔离，共用的资源（厨房、餐厅、客厅）就是多租户环境下的系统和应用程序、组件。</a:t>
            </a:r>
            <a:endParaRPr lang="en-US" altLang="zh-CN" sz="1800" dirty="0"/>
          </a:p>
          <a:p>
            <a:pPr>
              <a:buNone/>
            </a:pPr>
            <a:endParaRPr lang="en-US" altLang="zh-CN" sz="1800" dirty="0"/>
          </a:p>
        </p:txBody>
      </p:sp>
      <p:sp>
        <p:nvSpPr>
          <p:cNvPr id="2" name="标题 1"/>
          <p:cNvSpPr>
            <a:spLocks noGrp="1"/>
          </p:cNvSpPr>
          <p:nvPr>
            <p:ph type="title"/>
          </p:nvPr>
        </p:nvSpPr>
        <p:spPr/>
        <p:txBody>
          <a:bodyPr/>
          <a:lstStyle/>
          <a:p>
            <a:r>
              <a:rPr lang="zh-CN" altLang="en-US" dirty="0"/>
              <a:t>多租户技术</a:t>
            </a:r>
          </a:p>
        </p:txBody>
      </p:sp>
      <p:pic>
        <p:nvPicPr>
          <p:cNvPr id="569346" name="Picture 2"/>
          <p:cNvPicPr>
            <a:picLocks noChangeAspect="1" noChangeArrowheads="1"/>
          </p:cNvPicPr>
          <p:nvPr/>
        </p:nvPicPr>
        <p:blipFill>
          <a:blip r:embed="rId3" cstate="print"/>
          <a:srcRect/>
          <a:stretch>
            <a:fillRect/>
          </a:stretch>
        </p:blipFill>
        <p:spPr bwMode="auto">
          <a:xfrm>
            <a:off x="2620290" y="1266315"/>
            <a:ext cx="6523710" cy="3577148"/>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1" y="1437085"/>
            <a:ext cx="8277224" cy="3394472"/>
          </a:xfrm>
        </p:spPr>
        <p:txBody>
          <a:bodyPr>
            <a:normAutofit lnSpcReduction="10000"/>
          </a:bodyPr>
          <a:lstStyle/>
          <a:p>
            <a:r>
              <a:rPr lang="zh-CN" altLang="en-US" sz="2800" dirty="0"/>
              <a:t>实现方式：</a:t>
            </a:r>
            <a:endParaRPr lang="en-US" altLang="zh-CN" sz="2800" dirty="0"/>
          </a:p>
          <a:p>
            <a:pPr marL="914400" lvl="1" indent="-457200">
              <a:buFont typeface="+mj-lt"/>
              <a:buAutoNum type="arabicPeriod"/>
            </a:pPr>
            <a:r>
              <a:rPr lang="zh-CN" altLang="en-US" sz="2400" dirty="0"/>
              <a:t>独立数据库。该方案一个租户一个数据库，使用的用户数据隔离级别最高，安全性最好，但成本也高；</a:t>
            </a:r>
            <a:endParaRPr lang="en-US" altLang="zh-CN" sz="2400" dirty="0"/>
          </a:p>
          <a:p>
            <a:pPr marL="914400" lvl="1" indent="-457200">
              <a:buFont typeface="+mj-lt"/>
              <a:buAutoNum type="arabicPeriod"/>
            </a:pPr>
            <a:r>
              <a:rPr lang="zh-CN" altLang="en-US" sz="2400" dirty="0"/>
              <a:t>共享数据库，隔离数据架构。多个或所有租户共享数据库，但一个租户一个数据架构</a:t>
            </a:r>
            <a:r>
              <a:rPr lang="zh-CN" altLang="zh-CN" sz="2400" dirty="0"/>
              <a:t>；</a:t>
            </a:r>
          </a:p>
          <a:p>
            <a:pPr marL="914400" lvl="1" indent="-457200">
              <a:buFont typeface="+mj-lt"/>
              <a:buAutoNum type="arabicPeriod"/>
            </a:pPr>
            <a:r>
              <a:rPr lang="zh-CN" altLang="en-US" sz="2400" dirty="0"/>
              <a:t>共享数据库，共享数据架构租户。共享同一个数据库、同一个架构，但在表中通过租户</a:t>
            </a:r>
            <a:r>
              <a:rPr lang="en-US" altLang="zh-CN" sz="2400" dirty="0"/>
              <a:t>ID</a:t>
            </a:r>
            <a:r>
              <a:rPr lang="zh-CN" altLang="en-US" sz="2400" dirty="0"/>
              <a:t>来区分租户的数据。这是共享程度最高、隔离级别最低的模式</a:t>
            </a:r>
            <a:r>
              <a:rPr lang="zh-CN" altLang="zh-CN" sz="2400" dirty="0"/>
              <a:t>。</a:t>
            </a:r>
            <a:endParaRPr lang="en-US" altLang="zh-CN" sz="2400" dirty="0"/>
          </a:p>
          <a:p>
            <a:pPr lvl="1"/>
            <a:endParaRPr lang="zh-CN" altLang="zh-CN" sz="2000" dirty="0"/>
          </a:p>
          <a:p>
            <a:endParaRPr lang="en-US" altLang="zh-CN" sz="2000" dirty="0"/>
          </a:p>
          <a:p>
            <a:pPr>
              <a:buNone/>
            </a:pPr>
            <a:endParaRPr lang="en-US" altLang="zh-CN" sz="2000" dirty="0"/>
          </a:p>
        </p:txBody>
      </p:sp>
      <p:sp>
        <p:nvSpPr>
          <p:cNvPr id="2" name="标题 1"/>
          <p:cNvSpPr>
            <a:spLocks noGrp="1"/>
          </p:cNvSpPr>
          <p:nvPr>
            <p:ph type="title"/>
          </p:nvPr>
        </p:nvSpPr>
        <p:spPr/>
        <p:txBody>
          <a:bodyPr/>
          <a:lstStyle/>
          <a:p>
            <a:r>
              <a:rPr lang="zh-CN" altLang="en-US" dirty="0"/>
              <a:t>多租户技术</a:t>
            </a:r>
          </a:p>
        </p:txBody>
      </p:sp>
      <p:sp>
        <p:nvSpPr>
          <p:cNvPr id="5" name="椭圆 4"/>
          <p:cNvSpPr/>
          <p:nvPr/>
        </p:nvSpPr>
        <p:spPr bwMode="auto">
          <a:xfrm>
            <a:off x="483772" y="3990258"/>
            <a:ext cx="259766" cy="605909"/>
          </a:xfrm>
          <a:prstGeom prst="ellipse">
            <a:avLst/>
          </a:prstGeom>
          <a:noFill/>
          <a:ln>
            <a:noFill/>
          </a:ln>
          <a:effectLst>
            <a:outerShdw dist="107763" dir="2700000" algn="ctr" rotWithShape="0">
              <a:schemeClr val="bg2">
                <a:alpha val="50000"/>
              </a:schemeClr>
            </a:outerShdw>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240644"/>
            <a:ext cx="7891040" cy="3153458"/>
          </a:xfrm>
        </p:spPr>
        <p:txBody>
          <a:bodyPr/>
          <a:lstStyle/>
          <a:p>
            <a:r>
              <a:rPr lang="zh-CN" altLang="en-US" sz="3200" dirty="0"/>
              <a:t>三种实现方式的优缺点</a:t>
            </a:r>
            <a:endParaRPr lang="en-US" altLang="zh-CN" sz="2400" dirty="0"/>
          </a:p>
          <a:p>
            <a:endParaRPr lang="en-US" altLang="zh-CN" sz="2400" dirty="0"/>
          </a:p>
        </p:txBody>
      </p:sp>
      <p:sp>
        <p:nvSpPr>
          <p:cNvPr id="2" name="标题 1"/>
          <p:cNvSpPr>
            <a:spLocks noGrp="1"/>
          </p:cNvSpPr>
          <p:nvPr>
            <p:ph type="title"/>
          </p:nvPr>
        </p:nvSpPr>
        <p:spPr/>
        <p:txBody>
          <a:bodyPr/>
          <a:lstStyle/>
          <a:p>
            <a:r>
              <a:rPr lang="zh-CN" altLang="en-US" dirty="0"/>
              <a:t>多租户技术</a:t>
            </a:r>
          </a:p>
        </p:txBody>
      </p:sp>
      <p:graphicFrame>
        <p:nvGraphicFramePr>
          <p:cNvPr id="5" name="图表 4"/>
          <p:cNvGraphicFramePr/>
          <p:nvPr/>
        </p:nvGraphicFramePr>
        <p:xfrm>
          <a:off x="3676651" y="2100263"/>
          <a:ext cx="6057900" cy="25013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表格 8"/>
          <p:cNvGraphicFramePr>
            <a:graphicFrameLocks noGrp="1"/>
          </p:cNvGraphicFramePr>
          <p:nvPr/>
        </p:nvGraphicFramePr>
        <p:xfrm>
          <a:off x="495301" y="1950244"/>
          <a:ext cx="4686299" cy="2936081"/>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21481">
                <a:tc>
                  <a:txBody>
                    <a:bodyPr/>
                    <a:lstStyle/>
                    <a:p>
                      <a:pPr indent="269875" algn="ctr">
                        <a:spcAft>
                          <a:spcPts val="0"/>
                        </a:spcAft>
                      </a:pPr>
                      <a:r>
                        <a:rPr lang="zh-CN" sz="1500" kern="100" dirty="0">
                          <a:solidFill>
                            <a:srgbClr val="000000"/>
                          </a:solidFill>
                          <a:latin typeface="Times New Roman" panose="02020603050405020304"/>
                          <a:ea typeface="宋体" panose="02010600030101010101" pitchFamily="2" charset="-122"/>
                        </a:rPr>
                        <a:t>优点</a:t>
                      </a:r>
                      <a:endParaRPr lang="zh-CN" sz="15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缺点</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14600">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为不同的租户提供独立的数据库，有助于简化数据模型的扩展设计，满足不同租户的独特需求；如果出现故障，恢复数据比较简单。</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增大了数据库的安装数量，随之带来维护成本和购置成本的增加；如果面对的是银行、医院等需要非常高数据隔离级别的租户，可以选择这种模式，提高租用的定价。如果定价较低，产品走低价路线，这种方案一般对运营商来说是无法承受的。</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5033" y="1272808"/>
            <a:ext cx="7891040" cy="3121293"/>
          </a:xfrm>
        </p:spPr>
        <p:txBody>
          <a:bodyPr/>
          <a:lstStyle/>
          <a:p>
            <a:r>
              <a:rPr lang="zh-CN" altLang="en-US" sz="3200" dirty="0"/>
              <a:t>三种实现方式的优缺点</a:t>
            </a:r>
            <a:endParaRPr lang="en-US" altLang="zh-CN" sz="2400" dirty="0"/>
          </a:p>
          <a:p>
            <a:endParaRPr lang="en-US" altLang="zh-CN" sz="2400" dirty="0"/>
          </a:p>
        </p:txBody>
      </p:sp>
      <p:sp>
        <p:nvSpPr>
          <p:cNvPr id="2" name="标题 1"/>
          <p:cNvSpPr>
            <a:spLocks noGrp="1"/>
          </p:cNvSpPr>
          <p:nvPr>
            <p:ph type="title"/>
          </p:nvPr>
        </p:nvSpPr>
        <p:spPr/>
        <p:txBody>
          <a:bodyPr/>
          <a:lstStyle/>
          <a:p>
            <a:r>
              <a:rPr lang="zh-CN" altLang="en-US" dirty="0"/>
              <a:t>多租户技术</a:t>
            </a:r>
          </a:p>
        </p:txBody>
      </p:sp>
      <p:graphicFrame>
        <p:nvGraphicFramePr>
          <p:cNvPr id="9" name="表格 8"/>
          <p:cNvGraphicFramePr>
            <a:graphicFrameLocks noGrp="1"/>
          </p:cNvGraphicFramePr>
          <p:nvPr/>
        </p:nvGraphicFramePr>
        <p:xfrm>
          <a:off x="495301" y="1950244"/>
          <a:ext cx="4686299" cy="2478881"/>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21481">
                <a:tc>
                  <a:txBody>
                    <a:bodyPr/>
                    <a:lstStyle/>
                    <a:p>
                      <a:pPr indent="269875" algn="ctr">
                        <a:spcAft>
                          <a:spcPts val="0"/>
                        </a:spcAft>
                      </a:pPr>
                      <a:r>
                        <a:rPr lang="zh-CN" sz="1500" kern="100" dirty="0">
                          <a:solidFill>
                            <a:srgbClr val="000000"/>
                          </a:solidFill>
                          <a:latin typeface="Times New Roman" panose="02020603050405020304"/>
                          <a:ea typeface="宋体" panose="02010600030101010101" pitchFamily="2" charset="-122"/>
                        </a:rPr>
                        <a:t>优点</a:t>
                      </a:r>
                      <a:endParaRPr lang="zh-CN" sz="15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缺点</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57400">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为安全性要求较高的租户提供了一定程度的逻辑数据隔离，并不是完全隔离；每个数据库可以支持更多的租户数量。</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如果出现故障，数据恢复比较困难，因为恢复数据库将牵扯到其他租户的数据；如果需要跨租户统计数据，存在一定困难。</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图表 5"/>
          <p:cNvGraphicFramePr/>
          <p:nvPr/>
        </p:nvGraphicFramePr>
        <p:xfrm>
          <a:off x="3676651" y="2100263"/>
          <a:ext cx="6057900" cy="250133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3200" dirty="0"/>
              <a:t>三种实现方式的优缺点</a:t>
            </a:r>
            <a:endParaRPr lang="en-US" altLang="zh-CN" sz="2400" dirty="0"/>
          </a:p>
        </p:txBody>
      </p:sp>
      <p:sp>
        <p:nvSpPr>
          <p:cNvPr id="2" name="标题 1"/>
          <p:cNvSpPr>
            <a:spLocks noGrp="1"/>
          </p:cNvSpPr>
          <p:nvPr>
            <p:ph type="title"/>
          </p:nvPr>
        </p:nvSpPr>
        <p:spPr/>
        <p:txBody>
          <a:bodyPr/>
          <a:lstStyle/>
          <a:p>
            <a:r>
              <a:rPr lang="zh-CN" altLang="en-US" dirty="0"/>
              <a:t>多租户技术</a:t>
            </a:r>
          </a:p>
        </p:txBody>
      </p:sp>
      <p:graphicFrame>
        <p:nvGraphicFramePr>
          <p:cNvPr id="9" name="表格 8"/>
          <p:cNvGraphicFramePr>
            <a:graphicFrameLocks noGrp="1"/>
          </p:cNvGraphicFramePr>
          <p:nvPr/>
        </p:nvGraphicFramePr>
        <p:xfrm>
          <a:off x="495301" y="1950245"/>
          <a:ext cx="4686299" cy="2387308"/>
        </p:xfrm>
        <a:graphic>
          <a:graphicData uri="http://schemas.openxmlformats.org/drawingml/2006/table">
            <a:tbl>
              <a:tblPr/>
              <a:tblGrid>
                <a:gridCol w="1876425">
                  <a:extLst>
                    <a:ext uri="{9D8B030D-6E8A-4147-A177-3AD203B41FA5}">
                      <a16:colId xmlns:a16="http://schemas.microsoft.com/office/drawing/2014/main" val="20000"/>
                    </a:ext>
                  </a:extLst>
                </a:gridCol>
                <a:gridCol w="2809874">
                  <a:extLst>
                    <a:ext uri="{9D8B030D-6E8A-4147-A177-3AD203B41FA5}">
                      <a16:colId xmlns:a16="http://schemas.microsoft.com/office/drawing/2014/main" val="20001"/>
                    </a:ext>
                  </a:extLst>
                </a:gridCol>
              </a:tblGrid>
              <a:tr h="421481">
                <a:tc>
                  <a:txBody>
                    <a:bodyPr/>
                    <a:lstStyle/>
                    <a:p>
                      <a:pPr indent="269875" algn="ctr">
                        <a:spcAft>
                          <a:spcPts val="0"/>
                        </a:spcAft>
                      </a:pPr>
                      <a:r>
                        <a:rPr lang="zh-CN" sz="1500" kern="100" dirty="0">
                          <a:solidFill>
                            <a:srgbClr val="000000"/>
                          </a:solidFill>
                          <a:latin typeface="Times New Roman" panose="02020603050405020304"/>
                          <a:ea typeface="宋体" panose="02010600030101010101" pitchFamily="2" charset="-122"/>
                        </a:rPr>
                        <a:t>优点</a:t>
                      </a:r>
                      <a:endParaRPr lang="zh-CN" sz="15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500" kern="100">
                          <a:solidFill>
                            <a:srgbClr val="000000"/>
                          </a:solidFill>
                          <a:latin typeface="Times New Roman" panose="02020603050405020304"/>
                          <a:ea typeface="宋体" panose="02010600030101010101" pitchFamily="2" charset="-122"/>
                        </a:rPr>
                        <a:t>缺点</a:t>
                      </a:r>
                      <a:endParaRPr lang="zh-CN" sz="15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65827">
                <a:tc>
                  <a:txBody>
                    <a:bodyPr/>
                    <a:lstStyle/>
                    <a:p>
                      <a:pPr indent="269875" algn="just">
                        <a:spcAft>
                          <a:spcPts val="0"/>
                        </a:spcAft>
                      </a:pPr>
                      <a:r>
                        <a:rPr lang="zh-CN" sz="1500" kern="100">
                          <a:solidFill>
                            <a:srgbClr val="000000"/>
                          </a:solidFill>
                          <a:latin typeface="Times New Roman" panose="02020603050405020304"/>
                          <a:ea typeface="宋体" panose="02010600030101010101" pitchFamily="2" charset="-122"/>
                        </a:rPr>
                        <a:t>维护和购置成本最低，允许每个数据库支持的租户数量最多</a:t>
                      </a:r>
                      <a:endParaRPr lang="zh-CN" sz="1500" kern="10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500" kern="100" dirty="0">
                          <a:solidFill>
                            <a:srgbClr val="000000"/>
                          </a:solidFill>
                          <a:latin typeface="Times New Roman" panose="02020603050405020304"/>
                          <a:ea typeface="宋体" panose="02010600030101010101" pitchFamily="2" charset="-122"/>
                        </a:rPr>
                        <a:t>隔离级别最低，安全性最低，需要在设计开发时加大对安全的开发量；数据备份和恢复最困难，需要逐表逐条备份和还原。</a:t>
                      </a:r>
                      <a:endParaRPr lang="zh-CN" sz="1500" kern="100" dirty="0">
                        <a:latin typeface="Times New Roman" panose="02020603050405020304"/>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图表 5"/>
          <p:cNvGraphicFramePr/>
          <p:nvPr/>
        </p:nvGraphicFramePr>
        <p:xfrm>
          <a:off x="3676651" y="2100263"/>
          <a:ext cx="6057900" cy="250133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a:bodyPr>
          <a:lstStyle/>
          <a:p>
            <a:pPr>
              <a:buNone/>
            </a:pPr>
            <a:r>
              <a:rPr lang="zh-CN" altLang="en-US" sz="2400" dirty="0"/>
              <a:t>场景回顾：</a:t>
            </a:r>
            <a:endParaRPr lang="en-US" altLang="zh-CN" sz="2400" dirty="0"/>
          </a:p>
          <a:p>
            <a:pPr>
              <a:buNone/>
            </a:pPr>
            <a:r>
              <a:rPr lang="zh-CN" altLang="en-US" sz="2400" dirty="0"/>
              <a:t>           针对本小节开始政务云权限分级别的案例，允许领导查看全中国的数据，但限定各省领导只能查看本省的数据。那么，只需要对各省的领导账户做多租户的设置即可，从而使得不同租户只能够维护自己的数据资源，而不能访问其他租户的数据资源</a:t>
            </a:r>
            <a:endParaRPr lang="en-US" altLang="zh-CN" sz="2400" dirty="0"/>
          </a:p>
          <a:p>
            <a:pPr>
              <a:buNone/>
            </a:pPr>
            <a:endParaRPr lang="zh-CN" altLang="zh-CN" sz="2400" dirty="0"/>
          </a:p>
          <a:p>
            <a:pPr>
              <a:buNone/>
            </a:pPr>
            <a:endParaRPr lang="en-US" altLang="zh-CN" sz="1600" dirty="0"/>
          </a:p>
        </p:txBody>
      </p:sp>
      <p:sp>
        <p:nvSpPr>
          <p:cNvPr id="2" name="标题 1"/>
          <p:cNvSpPr>
            <a:spLocks noGrp="1"/>
          </p:cNvSpPr>
          <p:nvPr>
            <p:ph type="title"/>
          </p:nvPr>
        </p:nvSpPr>
        <p:spPr/>
        <p:txBody>
          <a:bodyPr/>
          <a:lstStyle/>
          <a:p>
            <a:r>
              <a:rPr lang="zh-CN" altLang="en-US" dirty="0"/>
              <a:t>多租户技术</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3.4</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3.4.1 </a:t>
            </a:r>
            <a:r>
              <a:rPr lang="zh-CN" altLang="en-US" sz="2400" dirty="0">
                <a:sym typeface="+mn-ea"/>
              </a:rPr>
              <a:t>服务计算技术</a:t>
            </a:r>
            <a:endParaRPr lang="en-US" altLang="zh-CN" sz="2400" dirty="0">
              <a:sym typeface="+mn-ea"/>
            </a:endParaRPr>
          </a:p>
          <a:p>
            <a:pPr marL="0" lvl="0" algn="l">
              <a:buNone/>
            </a:pPr>
            <a:r>
              <a:rPr lang="en-US" altLang="zh-CN" sz="2400" dirty="0">
                <a:sym typeface="+mn-ea"/>
              </a:rPr>
              <a:t>3.4.2 </a:t>
            </a:r>
            <a:r>
              <a:rPr lang="zh-CN" altLang="en-US" sz="2400" dirty="0">
                <a:sym typeface="+mn-ea"/>
              </a:rPr>
              <a:t>多租户技术</a:t>
            </a:r>
            <a:endParaRPr lang="en-US" altLang="zh-CN" sz="2400" dirty="0">
              <a:sym typeface="+mn-ea"/>
            </a:endParaRPr>
          </a:p>
          <a:p>
            <a:pPr marL="0" lvl="0" algn="l">
              <a:buNone/>
            </a:pPr>
            <a:r>
              <a:rPr lang="en-US" altLang="zh-CN" sz="2400" dirty="0">
                <a:solidFill>
                  <a:srgbClr val="FF0000"/>
                </a:solidFill>
                <a:sym typeface="+mn-ea"/>
              </a:rPr>
              <a:t>3.4.3 </a:t>
            </a:r>
            <a:r>
              <a:rPr lang="zh-CN" altLang="en-US" sz="2400" dirty="0">
                <a:solidFill>
                  <a:srgbClr val="FF0000"/>
                </a:solidFill>
                <a:sym typeface="+mn-ea"/>
              </a:rPr>
              <a:t>容器技术</a:t>
            </a:r>
          </a:p>
          <a:p>
            <a:pPr marL="0" lvl="0" algn="l">
              <a:buNone/>
            </a:pPr>
            <a:r>
              <a:rPr lang="en-US" altLang="zh-CN" sz="2400" dirty="0">
                <a:sym typeface="+mn-ea"/>
              </a:rPr>
              <a:t>3.4.4 </a:t>
            </a:r>
            <a:r>
              <a:rPr lang="zh-CN" altLang="en-US" sz="2400" dirty="0">
                <a:sym typeface="+mn-ea"/>
              </a:rPr>
              <a:t>边缘计算技术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000" dirty="0"/>
              <a:t>场景：</a:t>
            </a:r>
            <a:r>
              <a:rPr lang="zh-CN" altLang="zh-CN" sz="2000" dirty="0"/>
              <a:t>平台虚拟化管理</a:t>
            </a:r>
            <a:endParaRPr lang="en-US" altLang="zh-CN" sz="2000" dirty="0"/>
          </a:p>
          <a:p>
            <a:pPr>
              <a:buNone/>
            </a:pPr>
            <a:r>
              <a:rPr lang="en-US" altLang="zh-CN" sz="2000" dirty="0"/>
              <a:t>    </a:t>
            </a:r>
            <a:r>
              <a:rPr lang="zh-CN" altLang="zh-CN" sz="1800" dirty="0"/>
              <a:t>某公司的平台上，一台</a:t>
            </a:r>
            <a:r>
              <a:rPr lang="en-US" altLang="zh-CN" sz="1800" dirty="0"/>
              <a:t> 16 </a:t>
            </a:r>
            <a:r>
              <a:rPr lang="zh-CN" altLang="zh-CN" sz="1800" dirty="0"/>
              <a:t>核</a:t>
            </a:r>
            <a:r>
              <a:rPr lang="en-US" altLang="zh-CN" sz="1800" dirty="0"/>
              <a:t> 32G </a:t>
            </a:r>
            <a:r>
              <a:rPr lang="zh-CN" altLang="zh-CN" sz="1800" dirty="0"/>
              <a:t>内存的虚拟机上，需要跑</a:t>
            </a:r>
            <a:r>
              <a:rPr lang="en-US" altLang="zh-CN" sz="1800" dirty="0"/>
              <a:t> 500+ </a:t>
            </a:r>
            <a:r>
              <a:rPr lang="zh-CN" altLang="zh-CN" sz="1800" dirty="0"/>
              <a:t>个用户的应用，有两个事情很重要： ①资源隔离：比如限制应用最大内存使用量，或者资源加载隔离等；②低消耗：虚拟化本身带来的损耗需要尽量的低。不可能在一台机器上开</a:t>
            </a:r>
            <a:r>
              <a:rPr lang="en-US" altLang="zh-CN" sz="1800" dirty="0"/>
              <a:t> 500 </a:t>
            </a:r>
            <a:r>
              <a:rPr lang="zh-CN" altLang="zh-CN" sz="1800" dirty="0"/>
              <a:t>个虚拟机，虽然可以在资源隔离方面做的很好，但这种虚拟化本身带来的资源消耗太严重</a:t>
            </a:r>
            <a:r>
              <a:rPr lang="zh-CN" altLang="en-US" sz="1800" dirty="0"/>
              <a:t>。</a:t>
            </a:r>
            <a:endParaRPr lang="en-US" altLang="zh-CN" sz="1800" dirty="0"/>
          </a:p>
          <a:p>
            <a:pPr>
              <a:buNone/>
            </a:pPr>
            <a:endParaRPr lang="en-US" altLang="zh-CN" sz="1800" dirty="0"/>
          </a:p>
          <a:p>
            <a:pPr>
              <a:buNone/>
            </a:pPr>
            <a:endParaRPr lang="en-US" altLang="zh-CN" sz="1800" dirty="0"/>
          </a:p>
        </p:txBody>
      </p:sp>
      <p:sp>
        <p:nvSpPr>
          <p:cNvPr id="2" name="标题 1"/>
          <p:cNvSpPr>
            <a:spLocks noGrp="1"/>
          </p:cNvSpPr>
          <p:nvPr>
            <p:ph type="title"/>
          </p:nvPr>
        </p:nvSpPr>
        <p:spPr/>
        <p:txBody>
          <a:bodyPr/>
          <a:lstStyle/>
          <a:p>
            <a:r>
              <a:rPr lang="zh-CN" altLang="en-US" dirty="0"/>
              <a:t>容器技术</a:t>
            </a:r>
          </a:p>
        </p:txBody>
      </p:sp>
      <p:sp>
        <p:nvSpPr>
          <p:cNvPr id="13" name="矩形 12"/>
          <p:cNvSpPr/>
          <p:nvPr/>
        </p:nvSpPr>
        <p:spPr>
          <a:xfrm>
            <a:off x="982731" y="3929572"/>
            <a:ext cx="7477760" cy="664029"/>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anchor="ctr">
            <a:noAutofit/>
          </a:bodyPr>
          <a:lstStyle/>
          <a:p>
            <a:pPr lvl="0" algn="ctr">
              <a:defRPr/>
            </a:pPr>
            <a:r>
              <a:rPr lang="zh-CN" altLang="en-US" sz="2800" dirty="0"/>
              <a:t>如何在平台上，进行虚拟化的有效管理呢？</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70000" lnSpcReduction="20000"/>
          </a:bodyPr>
          <a:lstStyle/>
          <a:p>
            <a:pPr indent="0" latinLnBrk="0">
              <a:lnSpc>
                <a:spcPct val="150000"/>
              </a:lnSpc>
              <a:spcBef>
                <a:spcPts val="0"/>
              </a:spcBef>
            </a:pPr>
            <a:r>
              <a:rPr lang="zh-CN" altLang="en-US" sz="2000" dirty="0"/>
              <a:t>传统虚拟化技术的缺陷：</a:t>
            </a:r>
            <a:endParaRPr lang="en-US" altLang="zh-CN" sz="2000" dirty="0"/>
          </a:p>
          <a:p>
            <a:pPr marL="708025" lvl="1" indent="0" latinLnBrk="0">
              <a:lnSpc>
                <a:spcPct val="150000"/>
              </a:lnSpc>
              <a:spcBef>
                <a:spcPts val="0"/>
              </a:spcBef>
              <a:buFont typeface="+mj-lt"/>
              <a:buAutoNum type="arabicPeriod"/>
            </a:pPr>
            <a:r>
              <a:rPr lang="zh-CN" altLang="zh-CN" sz="1600" dirty="0"/>
              <a:t>每一个虚拟机都是一个完整的操作系统，所以需要给其分配物理资源，当虚拟机数量增多时，操作系统本身消耗的资源势必增多</a:t>
            </a:r>
            <a:endParaRPr lang="en-US" altLang="zh-CN" sz="1600" dirty="0"/>
          </a:p>
          <a:p>
            <a:pPr marL="708025" lvl="1" indent="0" latinLnBrk="0">
              <a:lnSpc>
                <a:spcPct val="150000"/>
              </a:lnSpc>
              <a:spcBef>
                <a:spcPts val="0"/>
              </a:spcBef>
              <a:buFont typeface="+mj-lt"/>
              <a:buAutoNum type="arabicPeriod"/>
            </a:pPr>
            <a:r>
              <a:rPr lang="zh-CN" altLang="zh-CN" sz="1600" dirty="0"/>
              <a:t>开发环境和线上环境的通常存在区别，所以开发环境与线上环境之间无法达到很好的桥接，在部署上线应用时，依旧需要花时间去处理环境不兼容的问题</a:t>
            </a:r>
            <a:endParaRPr lang="en-US" altLang="zh-CN" sz="1600" dirty="0"/>
          </a:p>
          <a:p>
            <a:pPr indent="0" latinLnBrk="0">
              <a:lnSpc>
                <a:spcPct val="150000"/>
              </a:lnSpc>
              <a:spcBef>
                <a:spcPts val="0"/>
              </a:spcBef>
            </a:pPr>
            <a:r>
              <a:rPr lang="zh-CN" altLang="en-US" sz="2000" dirty="0"/>
              <a:t>新型虚拟化技术：容器</a:t>
            </a:r>
            <a:endParaRPr lang="en-US" altLang="zh-CN" sz="2000" dirty="0"/>
          </a:p>
          <a:p>
            <a:pPr marL="914400" lvl="1" indent="0" latinLnBrk="0">
              <a:lnSpc>
                <a:spcPct val="150000"/>
              </a:lnSpc>
              <a:spcBef>
                <a:spcPts val="0"/>
              </a:spcBef>
              <a:buNone/>
            </a:pPr>
            <a:r>
              <a:rPr lang="zh-CN" altLang="zh-CN" sz="1800" dirty="0"/>
              <a:t>容器可以把开发环境及应用整个打包带走，打包好的容器可以在任何的环境下运行，这样就可以解决开发与线上环境不一致的问题了</a:t>
            </a:r>
            <a:endParaRPr lang="en-US" altLang="zh-CN" sz="1800" dirty="0"/>
          </a:p>
          <a:p>
            <a:pPr marL="514350" indent="0" latinLnBrk="0">
              <a:lnSpc>
                <a:spcPct val="150000"/>
              </a:lnSpc>
              <a:spcBef>
                <a:spcPts val="0"/>
              </a:spcBef>
            </a:pPr>
            <a:r>
              <a:rPr lang="zh-CN" altLang="en-US" sz="2000" dirty="0"/>
              <a:t>代表应用：</a:t>
            </a:r>
            <a:r>
              <a:rPr lang="en-US" altLang="zh-CN" sz="2000" dirty="0" err="1"/>
              <a:t>Docker</a:t>
            </a:r>
            <a:endParaRPr lang="en-US" altLang="zh-CN" sz="2000" dirty="0"/>
          </a:p>
          <a:p>
            <a:pPr marL="914400" lvl="1" indent="-457200">
              <a:buNone/>
            </a:pPr>
            <a:endParaRPr lang="en-US" altLang="zh-CN" sz="2000" dirty="0"/>
          </a:p>
        </p:txBody>
      </p:sp>
      <p:sp>
        <p:nvSpPr>
          <p:cNvPr id="2" name="标题 1"/>
          <p:cNvSpPr>
            <a:spLocks noGrp="1"/>
          </p:cNvSpPr>
          <p:nvPr>
            <p:ph type="title"/>
          </p:nvPr>
        </p:nvSpPr>
        <p:spPr/>
        <p:txBody>
          <a:bodyPr/>
          <a:lstStyle/>
          <a:p>
            <a:r>
              <a:rPr lang="zh-CN" altLang="en-US" dirty="0"/>
              <a:t>容器技术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885950" y="1268016"/>
            <a:ext cx="4874079" cy="3708158"/>
          </a:xfrm>
          <a:prstGeom prst="rect">
            <a:avLst/>
          </a:prstGeom>
        </p:spPr>
      </p:pic>
      <p:sp>
        <p:nvSpPr>
          <p:cNvPr id="2" name="标题 1"/>
          <p:cNvSpPr>
            <a:spLocks noGrp="1"/>
          </p:cNvSpPr>
          <p:nvPr>
            <p:ph type="title"/>
          </p:nvPr>
        </p:nvSpPr>
        <p:spPr/>
        <p:txBody>
          <a:bodyPr>
            <a:normAutofit/>
          </a:bodyPr>
          <a:lstStyle/>
          <a:p>
            <a:r>
              <a:rPr lang="en-US" sz="2700" dirty="0"/>
              <a:t>IP</a:t>
            </a:r>
            <a:r>
              <a:rPr lang="zh-CN" altLang="en-US" sz="2700" dirty="0"/>
              <a:t>通道存储区域网络</a:t>
            </a:r>
            <a:r>
              <a:rPr lang="en-US" sz="2700" dirty="0"/>
              <a:t>IP-SAN</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25195"/>
            <a:ext cx="8117840" cy="3881755"/>
          </a:xfrm>
        </p:spPr>
        <p:txBody>
          <a:bodyPr/>
          <a:lstStyle/>
          <a:p>
            <a:r>
              <a:rPr lang="en-US" altLang="zh-CN" sz="2800" dirty="0" err="1"/>
              <a:t>Docker</a:t>
            </a:r>
            <a:endParaRPr lang="en-US" altLang="zh-CN" sz="2800" dirty="0"/>
          </a:p>
          <a:p>
            <a:pPr lvl="1"/>
            <a:r>
              <a:rPr lang="zh-CN" altLang="en-US" sz="2400" dirty="0"/>
              <a:t>定义：</a:t>
            </a:r>
            <a:r>
              <a:rPr lang="zh-CN" altLang="zh-CN" sz="2400" dirty="0"/>
              <a:t>开源的应用容器引擎，让开发者可以打包他们的应用以及应用的依赖包，然后放到一个可移植的容器中，然后发布到任意的机器上以实现虚拟化。容器是完全使用沙箱机制，相互之间不会有任何接口</a:t>
            </a:r>
            <a:endParaRPr lang="en-US" altLang="zh-CN" sz="2400" dirty="0"/>
          </a:p>
        </p:txBody>
      </p:sp>
      <p:sp>
        <p:nvSpPr>
          <p:cNvPr id="2" name="标题 1"/>
          <p:cNvSpPr>
            <a:spLocks noGrp="1"/>
          </p:cNvSpPr>
          <p:nvPr>
            <p:ph type="title"/>
          </p:nvPr>
        </p:nvSpPr>
        <p:spPr/>
        <p:txBody>
          <a:bodyPr/>
          <a:lstStyle/>
          <a:p>
            <a:r>
              <a:rPr lang="zh-CN" altLang="en-US" dirty="0"/>
              <a:t>容器技术</a:t>
            </a:r>
          </a:p>
        </p:txBody>
      </p:sp>
      <p:pic>
        <p:nvPicPr>
          <p:cNvPr id="5" name="图片 4" descr="https://pic4.zhimg.com/80/5d2cabafe63f33389c8a5c8ae1e576bb_hd.jpg"/>
          <p:cNvPicPr/>
          <p:nvPr/>
        </p:nvPicPr>
        <p:blipFill>
          <a:blip r:embed="rId3" cstate="print"/>
          <a:srcRect/>
          <a:stretch>
            <a:fillRect/>
          </a:stretch>
        </p:blipFill>
        <p:spPr bwMode="auto">
          <a:xfrm>
            <a:off x="5927090" y="3185755"/>
            <a:ext cx="2876550" cy="1122244"/>
          </a:xfrm>
          <a:prstGeom prst="rect">
            <a:avLst/>
          </a:prstGeom>
          <a:noFill/>
          <a:ln w="9525">
            <a:noFill/>
            <a:miter lim="800000"/>
            <a:headEnd/>
            <a:tailEnd/>
          </a:ln>
        </p:spPr>
      </p:pic>
      <p:sp>
        <p:nvSpPr>
          <p:cNvPr id="6" name="文本占位符 2"/>
          <p:cNvSpPr txBox="1"/>
          <p:nvPr/>
        </p:nvSpPr>
        <p:spPr>
          <a:xfrm>
            <a:off x="704850" y="3700462"/>
            <a:ext cx="3867150" cy="2681288"/>
          </a:xfrm>
          <a:prstGeom prst="rect">
            <a:avLst/>
          </a:prstGeom>
          <a:noFill/>
          <a:ln w="9525">
            <a:noFill/>
          </a:ln>
        </p:spPr>
        <p:txBody>
          <a:bodyPr lIns="0" tIns="0" rIns="0" bIns="0"/>
          <a:lstStyle/>
          <a:p>
            <a:pPr marL="742950" marR="0" lvl="1" indent="-285750" algn="l" defTabSz="914400" rtl="0" eaLnBrk="0" fontAlgn="base" latinLnBrk="0" hangingPunct="0">
              <a:lnSpc>
                <a:spcPct val="100000"/>
              </a:lnSpc>
              <a:spcBef>
                <a:spcPct val="20000"/>
              </a:spcBef>
              <a:spcAft>
                <a:spcPct val="0"/>
              </a:spcAft>
              <a:buClr>
                <a:srgbClr val="990033"/>
              </a:buClr>
              <a:buSzPct val="80000"/>
              <a:defRPr/>
            </a:pP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7" name="矩形 6"/>
          <p:cNvSpPr/>
          <p:nvPr/>
        </p:nvSpPr>
        <p:spPr>
          <a:xfrm>
            <a:off x="1266540" y="3331762"/>
            <a:ext cx="4572000" cy="1323439"/>
          </a:xfrm>
          <a:prstGeom prst="rect">
            <a:avLst/>
          </a:prstGeom>
          <a:solidFill>
            <a:schemeClr val="bg1">
              <a:lumMod val="95000"/>
            </a:schemeClr>
          </a:solidFill>
        </p:spPr>
        <p:txBody>
          <a:bodyPr>
            <a:spAutoFit/>
          </a:bodyPr>
          <a:lstStyle/>
          <a:p>
            <a:r>
              <a:rPr lang="en-US" altLang="zh-CN" sz="1600" b="0" dirty="0" err="1"/>
              <a:t>Docker</a:t>
            </a:r>
            <a:r>
              <a:rPr lang="zh-CN" altLang="en-US" sz="1600" b="0" dirty="0"/>
              <a:t>容器类似于集装箱。如果一艘船可以把货物规整的摆放起来，并且各种各样货物可以在集装箱里封装好，以及集装箱和集装箱之间不会互相影响，那么无需专门运送水果的船和专门运送化学品的船了。</a:t>
            </a:r>
          </a:p>
        </p:txBody>
      </p:sp>
      <p:sp>
        <p:nvSpPr>
          <p:cNvPr id="8" name="矩形 7"/>
          <p:cNvSpPr/>
          <p:nvPr/>
        </p:nvSpPr>
        <p:spPr>
          <a:xfrm>
            <a:off x="6565252" y="4362222"/>
            <a:ext cx="1600118" cy="369332"/>
          </a:xfrm>
          <a:prstGeom prst="rect">
            <a:avLst/>
          </a:prstGeom>
        </p:spPr>
        <p:txBody>
          <a:bodyPr wrap="none">
            <a:spAutoFit/>
          </a:bodyPr>
          <a:lstStyle/>
          <a:p>
            <a:r>
              <a:rPr lang="en-US" altLang="zh-CN" dirty="0" err="1"/>
              <a:t>Docker</a:t>
            </a:r>
            <a:r>
              <a:rPr lang="zh-CN" altLang="en-US" dirty="0"/>
              <a:t>的标志</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25195"/>
            <a:ext cx="8117840" cy="3881755"/>
          </a:xfrm>
        </p:spPr>
        <p:txBody>
          <a:bodyPr/>
          <a:lstStyle/>
          <a:p>
            <a:r>
              <a:rPr lang="en-US" altLang="zh-CN" sz="2800" dirty="0" err="1"/>
              <a:t>Docker</a:t>
            </a:r>
            <a:endParaRPr lang="en-US" altLang="zh-CN" sz="2800" dirty="0"/>
          </a:p>
          <a:p>
            <a:pPr lvl="1"/>
            <a:r>
              <a:rPr lang="zh-CN" altLang="en-US" sz="2400" dirty="0"/>
              <a:t>定义：</a:t>
            </a:r>
            <a:r>
              <a:rPr lang="zh-CN" altLang="zh-CN" sz="2400" dirty="0"/>
              <a:t>开源的应用容器引擎，让开发者可以打包他们的应用以及应用的依赖包，然后放到一个可移植的容器中，然后发布到任意的机器上以实现虚拟化。容器是完全使用沙箱机制，相互之间不会有任何接口</a:t>
            </a:r>
            <a:endParaRPr lang="en-US" altLang="zh-CN" sz="2400" dirty="0"/>
          </a:p>
        </p:txBody>
      </p:sp>
      <p:sp>
        <p:nvSpPr>
          <p:cNvPr id="2" name="标题 1"/>
          <p:cNvSpPr>
            <a:spLocks noGrp="1"/>
          </p:cNvSpPr>
          <p:nvPr>
            <p:ph type="title"/>
          </p:nvPr>
        </p:nvSpPr>
        <p:spPr/>
        <p:txBody>
          <a:bodyPr/>
          <a:lstStyle/>
          <a:p>
            <a:r>
              <a:rPr lang="zh-CN" altLang="en-US" dirty="0"/>
              <a:t>容器技术</a:t>
            </a:r>
          </a:p>
        </p:txBody>
      </p:sp>
      <p:pic>
        <p:nvPicPr>
          <p:cNvPr id="5" name="图片 4" descr="https://pic4.zhimg.com/80/5d2cabafe63f33389c8a5c8ae1e576bb_hd.jpg"/>
          <p:cNvPicPr/>
          <p:nvPr/>
        </p:nvPicPr>
        <p:blipFill>
          <a:blip r:embed="rId3" cstate="print"/>
          <a:srcRect/>
          <a:stretch>
            <a:fillRect/>
          </a:stretch>
        </p:blipFill>
        <p:spPr bwMode="auto">
          <a:xfrm>
            <a:off x="5927090" y="3185755"/>
            <a:ext cx="2876550" cy="1122244"/>
          </a:xfrm>
          <a:prstGeom prst="rect">
            <a:avLst/>
          </a:prstGeom>
          <a:noFill/>
          <a:ln w="9525">
            <a:noFill/>
            <a:miter lim="800000"/>
            <a:headEnd/>
            <a:tailEnd/>
          </a:ln>
        </p:spPr>
      </p:pic>
      <p:sp>
        <p:nvSpPr>
          <p:cNvPr id="6" name="文本占位符 2"/>
          <p:cNvSpPr txBox="1"/>
          <p:nvPr/>
        </p:nvSpPr>
        <p:spPr>
          <a:xfrm>
            <a:off x="704850" y="3700462"/>
            <a:ext cx="3867150" cy="2681288"/>
          </a:xfrm>
          <a:prstGeom prst="rect">
            <a:avLst/>
          </a:prstGeom>
          <a:noFill/>
          <a:ln w="9525">
            <a:noFill/>
          </a:ln>
        </p:spPr>
        <p:txBody>
          <a:bodyPr lIns="0" tIns="0" rIns="0" bIns="0"/>
          <a:lstStyle/>
          <a:p>
            <a:pPr marL="742950" marR="0" lvl="1" indent="-285750" algn="l" defTabSz="914400" rtl="0" eaLnBrk="0" fontAlgn="base" latinLnBrk="0" hangingPunct="0">
              <a:lnSpc>
                <a:spcPct val="100000"/>
              </a:lnSpc>
              <a:spcBef>
                <a:spcPct val="20000"/>
              </a:spcBef>
              <a:spcAft>
                <a:spcPct val="0"/>
              </a:spcAft>
              <a:buClr>
                <a:srgbClr val="990033"/>
              </a:buClr>
              <a:buSzPct val="80000"/>
              <a:defRPr/>
            </a:pP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8" name="矩形 7"/>
          <p:cNvSpPr/>
          <p:nvPr/>
        </p:nvSpPr>
        <p:spPr>
          <a:xfrm>
            <a:off x="6565252" y="4362222"/>
            <a:ext cx="1600118" cy="369332"/>
          </a:xfrm>
          <a:prstGeom prst="rect">
            <a:avLst/>
          </a:prstGeom>
        </p:spPr>
        <p:txBody>
          <a:bodyPr wrap="none">
            <a:spAutoFit/>
          </a:bodyPr>
          <a:lstStyle/>
          <a:p>
            <a:r>
              <a:rPr lang="en-US" altLang="zh-CN" dirty="0" err="1"/>
              <a:t>Docker</a:t>
            </a:r>
            <a:r>
              <a:rPr lang="zh-CN" altLang="en-US" dirty="0"/>
              <a:t>的标志</a:t>
            </a:r>
          </a:p>
        </p:txBody>
      </p:sp>
      <p:sp>
        <p:nvSpPr>
          <p:cNvPr id="4" name="矩形 3"/>
          <p:cNvSpPr/>
          <p:nvPr/>
        </p:nvSpPr>
        <p:spPr>
          <a:xfrm>
            <a:off x="841375" y="3185795"/>
            <a:ext cx="5085715" cy="1568450"/>
          </a:xfrm>
          <a:prstGeom prst="rect">
            <a:avLst/>
          </a:prstGeom>
          <a:solidFill>
            <a:schemeClr val="bg1">
              <a:lumMod val="95000"/>
            </a:schemeClr>
          </a:solidFill>
        </p:spPr>
        <p:txBody>
          <a:bodyPr wrap="square">
            <a:spAutoFit/>
          </a:bodyPr>
          <a:lstStyle/>
          <a:p>
            <a:pPr lvl="0" algn="l">
              <a:buClrTx/>
              <a:buSzTx/>
              <a:buFontTx/>
            </a:pPr>
            <a:r>
              <a:rPr lang="en-US" altLang="zh-CN" sz="1600" b="0" dirty="0" err="1">
                <a:sym typeface="+mn-ea"/>
              </a:rPr>
              <a:t>大鲸鱼是操作系统。把应用程序看成是各种货物，原本要将各种各样形状、尺寸不同的货物放到大鲸鱼上，你得为每件货物考虑怎么安放（就是应用程序配套的环境）。现在使用了集装箱（容器）把每件货物都放到集装箱里，这样大鲸鱼可以用同样地方式安放、堆叠集装了，省事省力</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en-US" altLang="zh-CN" sz="2400" dirty="0" err="1"/>
              <a:t>Docker</a:t>
            </a:r>
            <a:endParaRPr lang="en-US" altLang="zh-CN" sz="2400" dirty="0"/>
          </a:p>
          <a:p>
            <a:pPr lvl="1"/>
            <a:r>
              <a:rPr lang="zh-CN" altLang="en-US" sz="2000" dirty="0"/>
              <a:t>架构：</a:t>
            </a:r>
            <a:r>
              <a:rPr lang="zh-CN" altLang="zh-CN" sz="2000" dirty="0"/>
              <a:t>镜像、容器、仓库是三大核心组成。镜像就好像容器的源代码，保存了容器各种启动的条件。容器通过镜像来启动，容器是</a:t>
            </a:r>
            <a:r>
              <a:rPr lang="en-US" altLang="zh-CN" sz="2000" dirty="0" err="1"/>
              <a:t>docker</a:t>
            </a:r>
            <a:r>
              <a:rPr lang="zh-CN" altLang="zh-CN" sz="2000" dirty="0"/>
              <a:t>的执行来源，容器启动时，</a:t>
            </a:r>
            <a:r>
              <a:rPr lang="en-US" altLang="zh-CN" sz="2000" dirty="0" err="1"/>
              <a:t>Docker</a:t>
            </a:r>
            <a:r>
              <a:rPr lang="zh-CN" altLang="zh-CN" sz="2000" dirty="0"/>
              <a:t>容器可以运行、开始、停止、移动和删除。仓库用来保存镜像</a:t>
            </a:r>
            <a:r>
              <a:rPr lang="zh-CN" altLang="en-US" sz="2000" dirty="0"/>
              <a:t>。</a:t>
            </a:r>
            <a:endParaRPr lang="en-US" altLang="zh-CN" sz="2000" dirty="0"/>
          </a:p>
        </p:txBody>
      </p:sp>
      <p:sp>
        <p:nvSpPr>
          <p:cNvPr id="2" name="标题 1"/>
          <p:cNvSpPr>
            <a:spLocks noGrp="1"/>
          </p:cNvSpPr>
          <p:nvPr>
            <p:ph type="title"/>
          </p:nvPr>
        </p:nvSpPr>
        <p:spPr/>
        <p:txBody>
          <a:bodyPr/>
          <a:lstStyle/>
          <a:p>
            <a:r>
              <a:rPr lang="zh-CN" altLang="en-US" dirty="0"/>
              <a:t>容器技术</a:t>
            </a:r>
          </a:p>
        </p:txBody>
      </p:sp>
      <p:sp>
        <p:nvSpPr>
          <p:cNvPr id="6" name="文本占位符 2"/>
          <p:cNvSpPr txBox="1"/>
          <p:nvPr/>
        </p:nvSpPr>
        <p:spPr>
          <a:xfrm>
            <a:off x="704850" y="3700462"/>
            <a:ext cx="3867150" cy="2681288"/>
          </a:xfrm>
          <a:prstGeom prst="rect">
            <a:avLst/>
          </a:prstGeom>
          <a:noFill/>
          <a:ln w="9525">
            <a:noFill/>
          </a:ln>
        </p:spPr>
        <p:txBody>
          <a:bodyPr lIns="0" tIns="0" rIns="0" bIns="0"/>
          <a:lstStyle/>
          <a:p>
            <a:pPr marL="742950" marR="0" lvl="1" indent="-285750" algn="l" defTabSz="914400" rtl="0" eaLnBrk="0" fontAlgn="base" latinLnBrk="0" hangingPunct="0">
              <a:lnSpc>
                <a:spcPct val="100000"/>
              </a:lnSpc>
              <a:spcBef>
                <a:spcPct val="20000"/>
              </a:spcBef>
              <a:spcAft>
                <a:spcPct val="0"/>
              </a:spcAft>
              <a:buClr>
                <a:srgbClr val="990033"/>
              </a:buClr>
              <a:buSzPct val="80000"/>
              <a:defRPr/>
            </a:pP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71394"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571393" name="Object 1"/>
          <p:cNvGraphicFramePr>
            <a:graphicFrameLocks noChangeAspect="1"/>
          </p:cNvGraphicFramePr>
          <p:nvPr/>
        </p:nvGraphicFramePr>
        <p:xfrm>
          <a:off x="1790700" y="3264043"/>
          <a:ext cx="5734050" cy="1793233"/>
        </p:xfrm>
        <a:graphic>
          <a:graphicData uri="http://schemas.openxmlformats.org/presentationml/2006/ole">
            <mc:AlternateContent xmlns:mc="http://schemas.openxmlformats.org/markup-compatibility/2006">
              <mc:Choice xmlns:v="urn:schemas-microsoft-com:vml" Requires="v">
                <p:oleObj name="Visio" r:id="rId3" imgW="7750810" imgH="3244215" progId="">
                  <p:embed/>
                </p:oleObj>
              </mc:Choice>
              <mc:Fallback>
                <p:oleObj name="Visio" r:id="rId3" imgW="7750810" imgH="3244215" progId="">
                  <p:embed/>
                  <p:pic>
                    <p:nvPicPr>
                      <p:cNvPr id="57139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3264043"/>
                        <a:ext cx="5734050" cy="17932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3.4</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云平台技术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2" name="内容占位符 2"/>
          <p:cNvSpPr>
            <a:spLocks noGrp="1"/>
          </p:cNvSpPr>
          <p:nvPr/>
        </p:nvSpPr>
        <p:spPr>
          <a:xfrm>
            <a:off x="3637280" y="3156585"/>
            <a:ext cx="3904615" cy="1864995"/>
          </a:xfrm>
          <a:prstGeom prst="rect">
            <a:avLst/>
          </a:prstGeom>
          <a:noFill/>
          <a:ln>
            <a:noFill/>
          </a:ln>
          <a:effectLst/>
        </p:spPr>
        <p:txBody>
          <a:bodyPr vert="horz" wrap="square" lIns="91440" tIns="45720" rIns="91440" bIns="45720" numCol="1" anchor="t" anchorCtr="0" compatLnSpc="1">
            <a:noAutofit/>
          </a:bodyPr>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lvl="0" algn="l">
              <a:buNone/>
            </a:pPr>
            <a:r>
              <a:rPr lang="en-US" altLang="zh-CN" sz="2400" dirty="0">
                <a:sym typeface="+mn-ea"/>
              </a:rPr>
              <a:t>3.4.1 </a:t>
            </a:r>
            <a:r>
              <a:rPr lang="zh-CN" altLang="en-US" sz="2400" dirty="0">
                <a:sym typeface="+mn-ea"/>
              </a:rPr>
              <a:t>服务计算技术</a:t>
            </a:r>
            <a:endParaRPr lang="en-US" altLang="zh-CN" sz="2400" dirty="0">
              <a:sym typeface="+mn-ea"/>
            </a:endParaRPr>
          </a:p>
          <a:p>
            <a:pPr marL="0" lvl="0" algn="l">
              <a:buNone/>
            </a:pPr>
            <a:r>
              <a:rPr lang="en-US" altLang="zh-CN" sz="2400" dirty="0">
                <a:sym typeface="+mn-ea"/>
              </a:rPr>
              <a:t>3.4.2 </a:t>
            </a:r>
            <a:r>
              <a:rPr lang="zh-CN" altLang="en-US" sz="2400" dirty="0">
                <a:sym typeface="+mn-ea"/>
              </a:rPr>
              <a:t>多租户技术</a:t>
            </a:r>
            <a:endParaRPr lang="en-US" altLang="zh-CN" sz="2400" dirty="0">
              <a:sym typeface="+mn-ea"/>
            </a:endParaRPr>
          </a:p>
          <a:p>
            <a:pPr marL="0" lvl="0" algn="l">
              <a:buNone/>
            </a:pPr>
            <a:r>
              <a:rPr lang="en-US" altLang="zh-CN" sz="2400" dirty="0">
                <a:sym typeface="+mn-ea"/>
              </a:rPr>
              <a:t>3.4.3 </a:t>
            </a:r>
            <a:r>
              <a:rPr lang="zh-CN" altLang="en-US" sz="2400" dirty="0">
                <a:sym typeface="+mn-ea"/>
              </a:rPr>
              <a:t>容器技术</a:t>
            </a:r>
          </a:p>
          <a:p>
            <a:pPr marL="0" lvl="0" algn="l">
              <a:buNone/>
            </a:pPr>
            <a:r>
              <a:rPr lang="en-US" altLang="zh-CN" sz="2400" dirty="0">
                <a:solidFill>
                  <a:srgbClr val="FF0000"/>
                </a:solidFill>
                <a:sym typeface="+mn-ea"/>
              </a:rPr>
              <a:t>3.4.4 </a:t>
            </a:r>
            <a:r>
              <a:rPr lang="zh-CN" altLang="en-US" sz="2400" dirty="0">
                <a:solidFill>
                  <a:srgbClr val="FF0000"/>
                </a:solidFill>
                <a:sym typeface="+mn-ea"/>
              </a:rPr>
              <a:t>边缘计算技术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3440000">
            <a:off x="3566160" y="3157220"/>
            <a:ext cx="1370965" cy="1268095"/>
          </a:xfrm>
          <a:prstGeom prst="rtTriangle">
            <a:avLst/>
          </a:prstGeom>
          <a:gradFill flip="none">
            <a:gsLst>
              <a:gs pos="100000">
                <a:schemeClr val="bg2"/>
              </a:gs>
              <a:gs pos="83000">
                <a:srgbClr val="8BADC9"/>
              </a:gs>
              <a:gs pos="58000">
                <a:srgbClr val="356EA5"/>
              </a:gs>
            </a:gsLst>
            <a:lin ang="8040000" scaled="0"/>
          </a:gra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3"/>
          <p:cNvSpPr>
            <a:spLocks noGrp="1"/>
          </p:cNvSpPr>
          <p:nvPr>
            <p:ph idx="1"/>
          </p:nvPr>
        </p:nvSpPr>
        <p:spPr/>
        <p:txBody>
          <a:bodyPr/>
          <a:lstStyle/>
          <a:p>
            <a:r>
              <a:rPr lang="zh-CN" altLang="en-US" sz="2000"/>
              <a:t>设想一个安全城市的场景: 某市计划在城市的各个地方安装上百万摄像头，以提升社会公共安全，比如通过监视共享车辆服务中的司机异常驾驶行为来触发报警。由于摄像头很少具备计算功能，因此大量的视频数据不得不通过网络传输至云计算数据中心来处理。然而这将导致大量的网络带宽消耗，并影响安全事件的响应时间</a:t>
            </a:r>
          </a:p>
        </p:txBody>
      </p:sp>
      <p:sp>
        <p:nvSpPr>
          <p:cNvPr id="2" name="标题 1"/>
          <p:cNvSpPr>
            <a:spLocks noGrp="1"/>
          </p:cNvSpPr>
          <p:nvPr>
            <p:ph type="title"/>
          </p:nvPr>
        </p:nvSpPr>
        <p:spPr/>
        <p:txBody>
          <a:bodyPr/>
          <a:lstStyle/>
          <a:p>
            <a:r>
              <a:rPr lang="zh-CN" altLang="en-US"/>
              <a:t>边缘计算技术</a:t>
            </a:r>
          </a:p>
        </p:txBody>
      </p:sp>
      <p:pic>
        <p:nvPicPr>
          <p:cNvPr id="5" name="图片 4"/>
          <p:cNvPicPr/>
          <p:nvPr/>
        </p:nvPicPr>
        <p:blipFill>
          <a:blip r:embed="rId2"/>
          <a:stretch>
            <a:fillRect/>
          </a:stretch>
        </p:blipFill>
        <p:spPr>
          <a:xfrm>
            <a:off x="1054100" y="2813685"/>
            <a:ext cx="3441700" cy="2051685"/>
          </a:xfrm>
          <a:prstGeom prst="roundRect">
            <a:avLst/>
          </a:prstGeom>
          <a:noFill/>
          <a:ln w="9525">
            <a:noFill/>
          </a:ln>
          <a:effectLst>
            <a:softEdge rad="63500"/>
          </a:effectLst>
        </p:spPr>
      </p:pic>
      <p:pic>
        <p:nvPicPr>
          <p:cNvPr id="104" name="图片 103"/>
          <p:cNvPicPr/>
          <p:nvPr/>
        </p:nvPicPr>
        <p:blipFill>
          <a:blip r:embed="rId3"/>
          <a:stretch>
            <a:fillRect/>
          </a:stretch>
        </p:blipFill>
        <p:spPr>
          <a:xfrm>
            <a:off x="4991100" y="2651126"/>
            <a:ext cx="3619500" cy="2377440"/>
          </a:xfrm>
          <a:prstGeom prst="rect">
            <a:avLst/>
          </a:prstGeom>
          <a:noFill/>
          <a:ln w="9525">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rmAutofit fontScale="92500" lnSpcReduction="10000"/>
          </a:bodyPr>
          <a:lstStyle/>
          <a:p>
            <a:pPr>
              <a:lnSpc>
                <a:spcPct val="120000"/>
              </a:lnSpc>
            </a:pPr>
            <a:r>
              <a:rPr lang="zh-CN" sz="2000"/>
              <a:t>边缘计算针对云计算模型的集中式服务所导致的网络传输开销大、用户需求响应速度低等缺点</a:t>
            </a:r>
            <a:r>
              <a:rPr lang="en-US" sz="2000"/>
              <a:t>,</a:t>
            </a:r>
            <a:r>
              <a:rPr lang="zh-CN" sz="2000"/>
              <a:t>通过在用户侧的网络边缘就近提供计算、存储、网络等服务</a:t>
            </a:r>
            <a:r>
              <a:rPr lang="en-US" sz="2000"/>
              <a:t>,</a:t>
            </a:r>
            <a:r>
              <a:rPr lang="zh-CN" sz="2000"/>
              <a:t>来缩短数据传输路径以减少带宽消耗</a:t>
            </a:r>
            <a:r>
              <a:rPr lang="en-US" sz="2000"/>
              <a:t>,</a:t>
            </a:r>
            <a:r>
              <a:rPr lang="zh-CN" sz="2000"/>
              <a:t>并高效地响应用户业务需求</a:t>
            </a:r>
          </a:p>
          <a:p>
            <a:pPr>
              <a:lnSpc>
                <a:spcPct val="120000"/>
              </a:lnSpc>
            </a:pPr>
            <a:r>
              <a:rPr lang="zh-CN" altLang="en-US" sz="2000"/>
              <a:t>实际中,云计算通常会融入边缘计算的能力,实现“云边协同”架构,以对不同用户需求予以灵活的部署。市场研究机构Gartner预测,2022年75%的企业生成数据将会采用云边协同架构。云边协同架构通常被表述为“云</a:t>
            </a:r>
            <a:r>
              <a:rPr lang="en-US" altLang="zh-CN" sz="2000"/>
              <a:t>-</a:t>
            </a:r>
            <a:r>
              <a:rPr lang="zh-CN" altLang="en-US" sz="2000"/>
              <a:t>边</a:t>
            </a:r>
            <a:r>
              <a:rPr lang="en-US" altLang="zh-CN" sz="2000"/>
              <a:t>-</a:t>
            </a:r>
            <a:r>
              <a:rPr lang="zh-CN" altLang="en-US" sz="2000"/>
              <a:t>端”的形态</a:t>
            </a:r>
          </a:p>
        </p:txBody>
      </p:sp>
      <p:sp>
        <p:nvSpPr>
          <p:cNvPr id="6" name="标题 5"/>
          <p:cNvSpPr>
            <a:spLocks noGrp="1"/>
          </p:cNvSpPr>
          <p:nvPr>
            <p:ph type="title"/>
          </p:nvPr>
        </p:nvSpPr>
        <p:spPr/>
        <p:txBody>
          <a:bodyPr/>
          <a:lstStyle/>
          <a:p>
            <a:r>
              <a:rPr lang="zh-CN" altLang="en-US"/>
              <a:t>边缘计算：云</a:t>
            </a:r>
            <a:r>
              <a:rPr lang="en-US" altLang="zh-CN"/>
              <a:t>-</a:t>
            </a:r>
            <a:r>
              <a:rPr lang="zh-CN" altLang="en-US"/>
              <a:t>边</a:t>
            </a:r>
            <a:r>
              <a:rPr lang="en-US" altLang="zh-CN"/>
              <a:t>-</a:t>
            </a:r>
            <a:r>
              <a:rPr lang="zh-CN" altLang="en-US"/>
              <a:t>端</a:t>
            </a:r>
          </a:p>
        </p:txBody>
      </p:sp>
      <p:pic>
        <p:nvPicPr>
          <p:cNvPr id="8" name="内容占位符 4"/>
          <p:cNvPicPr>
            <a:picLocks noChangeAspect="1"/>
          </p:cNvPicPr>
          <p:nvPr/>
        </p:nvPicPr>
        <p:blipFill>
          <a:blip r:embed="rId2"/>
          <a:stretch>
            <a:fillRect/>
          </a:stretch>
        </p:blipFill>
        <p:spPr>
          <a:xfrm>
            <a:off x="6955790" y="3688715"/>
            <a:ext cx="1478280" cy="1182370"/>
          </a:xfrm>
          <a:prstGeom prst="rect">
            <a:avLst/>
          </a:prstGeom>
          <a:noFill/>
          <a:ln>
            <a:noFill/>
          </a:ln>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4475" y="4048125"/>
            <a:ext cx="8719820" cy="92964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1" name="矩形 10"/>
          <p:cNvSpPr/>
          <p:nvPr/>
        </p:nvSpPr>
        <p:spPr>
          <a:xfrm>
            <a:off x="243205" y="2891790"/>
            <a:ext cx="8719820" cy="10274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9" name="矩形 8"/>
          <p:cNvSpPr/>
          <p:nvPr/>
        </p:nvSpPr>
        <p:spPr>
          <a:xfrm>
            <a:off x="243840" y="1000125"/>
            <a:ext cx="8720455" cy="989330"/>
          </a:xfrm>
          <a:prstGeom prst="rect">
            <a:avLst/>
          </a:prstGeom>
          <a:solidFill>
            <a:schemeClr val="accent3">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6" name="标题 5"/>
          <p:cNvSpPr>
            <a:spLocks noGrp="1"/>
          </p:cNvSpPr>
          <p:nvPr>
            <p:ph type="title"/>
          </p:nvPr>
        </p:nvSpPr>
        <p:spPr/>
        <p:txBody>
          <a:bodyPr/>
          <a:lstStyle/>
          <a:p>
            <a:r>
              <a:rPr lang="zh-CN" altLang="en-US" dirty="0"/>
              <a:t>边缘计算架构</a:t>
            </a:r>
          </a:p>
        </p:txBody>
      </p:sp>
      <p:sp>
        <p:nvSpPr>
          <p:cNvPr id="3" name="内容占位符 2"/>
          <p:cNvSpPr>
            <a:spLocks noGrp="1"/>
          </p:cNvSpPr>
          <p:nvPr>
            <p:ph idx="4294967295"/>
          </p:nvPr>
        </p:nvSpPr>
        <p:spPr>
          <a:xfrm>
            <a:off x="3136900" y="2925763"/>
            <a:ext cx="6007100" cy="1192212"/>
          </a:xfrm>
        </p:spPr>
        <p:txBody>
          <a:bodyPr/>
          <a:lstStyle/>
          <a:p>
            <a:pPr marL="0" indent="0">
              <a:buNone/>
            </a:pPr>
            <a:r>
              <a:rPr lang="zh-CN" altLang="en-US" sz="1400"/>
              <a:t>（2）边缘计算系统</a:t>
            </a:r>
          </a:p>
          <a:p>
            <a:pPr marL="0" indent="0">
              <a:buNone/>
            </a:pPr>
            <a:r>
              <a:rPr lang="en-US" altLang="zh-CN" sz="1400"/>
              <a:t>      </a:t>
            </a:r>
            <a:r>
              <a:rPr lang="zh-CN" altLang="en-US" sz="1400"/>
              <a:t>边缘计算系统通过对边缘侧的计算、存储、网络等服务能力进行合理调度,并对计算任务进行优化部署,从而实现对用户侧终端设备的快速响应。例如网关、路由器、微型数据中心等</a:t>
            </a:r>
          </a:p>
        </p:txBody>
      </p:sp>
      <p:pic>
        <p:nvPicPr>
          <p:cNvPr id="102" name="图片 101"/>
          <p:cNvPicPr/>
          <p:nvPr/>
        </p:nvPicPr>
        <p:blipFill>
          <a:blip r:embed="rId3">
            <a:clrChange>
              <a:clrFrom>
                <a:srgbClr val="FFFFFF">
                  <a:alpha val="100000"/>
                </a:srgbClr>
              </a:clrFrom>
              <a:clrTo>
                <a:srgbClr val="FFFFFF">
                  <a:alpha val="100000"/>
                  <a:alpha val="0"/>
                </a:srgbClr>
              </a:clrTo>
            </a:clrChange>
          </a:blip>
          <a:stretch>
            <a:fillRect/>
          </a:stretch>
        </p:blipFill>
        <p:spPr>
          <a:xfrm>
            <a:off x="-873125" y="3338830"/>
            <a:ext cx="873125" cy="812165"/>
          </a:xfrm>
          <a:prstGeom prst="rect">
            <a:avLst/>
          </a:prstGeom>
          <a:noFill/>
          <a:ln w="9525">
            <a:noFill/>
          </a:ln>
        </p:spPr>
      </p:pic>
      <p:sp>
        <p:nvSpPr>
          <p:cNvPr id="7" name="矩形 6"/>
          <p:cNvSpPr/>
          <p:nvPr/>
        </p:nvSpPr>
        <p:spPr>
          <a:xfrm>
            <a:off x="2957830" y="1022350"/>
            <a:ext cx="6005830" cy="934085"/>
          </a:xfrm>
          <a:prstGeom prst="rect">
            <a:avLst/>
          </a:prstGeom>
          <a:noFill/>
          <a:ln>
            <a:noFill/>
          </a:ln>
          <a:effectLst/>
        </p:spPr>
        <p:txBody>
          <a:bodyPr vert="horz" wrap="square" lIns="91440" tIns="45720" rIns="91440" bIns="45720" numCol="1" rtlCol="0" anchor="t" anchorCtr="0" compatLnSpc="1"/>
          <a:lstStyle/>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（1）云计算机中心</a:t>
            </a:r>
          </a:p>
          <a:p>
            <a:pPr lvl="0" algn="l" eaLnBrk="1" hangingPunct="1">
              <a:spcBef>
                <a:spcPct val="15000"/>
              </a:spcBef>
              <a:buClr>
                <a:schemeClr val="hlink"/>
              </a:buClr>
              <a:buSzPct val="110000"/>
              <a:buFont typeface="Wingdings" panose="05000000000000000000" pitchFamily="2" charset="2"/>
            </a:pPr>
            <a:r>
              <a:rPr kumimoji="1" lang="zh-CN" altLang="en-US" sz="1400" kern="0" dirty="0">
                <a:latin typeface="Arial" panose="020B0604020202020204" pitchFamily="34" charset="0"/>
                <a:ea typeface="黑体" panose="02010609060101010101" pitchFamily="49" charset="-122"/>
                <a:cs typeface="Arial" panose="020B0604020202020204" pitchFamily="34" charset="0"/>
                <a:sym typeface="+mn-ea"/>
              </a:rPr>
              <a:t>       云计算中心会永久性存储边缘计算系统的上报数据,并对边缘计算系统无法处理的任务进行处理,同时还需根据全局信息（如网络资源分布）对边缘计算系统进行动态部署和调配。</a:t>
            </a:r>
          </a:p>
        </p:txBody>
      </p:sp>
      <p:sp>
        <p:nvSpPr>
          <p:cNvPr id="8" name="矩形 7"/>
          <p:cNvSpPr/>
          <p:nvPr/>
        </p:nvSpPr>
        <p:spPr>
          <a:xfrm>
            <a:off x="2956560" y="4150995"/>
            <a:ext cx="6005195" cy="826770"/>
          </a:xfrm>
          <a:prstGeom prst="rect">
            <a:avLst/>
          </a:prstGeom>
          <a:noFill/>
          <a:ln>
            <a:noFill/>
          </a:ln>
          <a:effectLst/>
        </p:spPr>
        <p:txBody>
          <a:bodyPr vert="horz" wrap="square" lIns="91440" tIns="45720" rIns="91440" bIns="45720" numCol="1" rtlCol="0" anchor="t" anchorCtr="0" compatLnSpc="1">
            <a:noAutofit/>
          </a:bodyPr>
          <a:lstStyle/>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（3）终端设备</a:t>
            </a:r>
          </a:p>
          <a:p>
            <a:pPr lvl="0" algn="l" eaLnBrk="1" hangingPunct="1">
              <a:spcBef>
                <a:spcPct val="15000"/>
              </a:spcBef>
              <a:buClr>
                <a:schemeClr val="hlink"/>
              </a:buClr>
              <a:buSzPct val="110000"/>
              <a:buFont typeface="Wingdings" panose="05000000000000000000" pitchFamily="2" charset="2"/>
            </a:pPr>
            <a:r>
              <a:rPr kumimoji="1" lang="zh-CN" altLang="en-US" sz="1400" kern="0">
                <a:latin typeface="Arial" panose="020B0604020202020204" pitchFamily="34" charset="0"/>
                <a:ea typeface="黑体" panose="02010609060101010101" pitchFamily="49" charset="-122"/>
                <a:cs typeface="Arial" panose="020B0604020202020204" pitchFamily="34" charset="0"/>
                <a:sym typeface="+mn-ea"/>
              </a:rPr>
              <a:t>      终端设备识别并收集外部世界的原始数据,并对数据进行初步处理、加密、传输等多种功能。例如传感器、摄像头、智能设备等。</a:t>
            </a:r>
          </a:p>
        </p:txBody>
      </p:sp>
      <p:pic>
        <p:nvPicPr>
          <p:cNvPr id="17" name="图片 16"/>
          <p:cNvPicPr>
            <a:picLocks noChangeAspect="1"/>
          </p:cNvPicPr>
          <p:nvPr/>
        </p:nvPicPr>
        <p:blipFill>
          <a:blip r:embed="rId4"/>
          <a:stretch>
            <a:fillRect/>
          </a:stretch>
        </p:blipFill>
        <p:spPr>
          <a:xfrm>
            <a:off x="316865" y="914400"/>
            <a:ext cx="2575560" cy="395478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marL="0" indent="0">
              <a:buNone/>
            </a:pPr>
            <a:r>
              <a:rPr lang="zh-CN" altLang="en-US" sz="1600"/>
              <a:t>（1）计算迁移技术</a:t>
            </a:r>
          </a:p>
          <a:p>
            <a:pPr marL="0" indent="0">
              <a:buNone/>
            </a:pPr>
            <a:r>
              <a:rPr lang="en-US" altLang="zh-CN" sz="1600"/>
              <a:t>         </a:t>
            </a:r>
            <a:r>
              <a:rPr lang="zh-CN" altLang="en-US" sz="1600"/>
              <a:t>计算迁移技术是边缘计算的核心技术,它让云计算中心将计算和存储能力等资源部分迁移到边缘计算设备。这使得边缘计算设备可以将终端采集的数据进行部分或全部计算的预处理操作,并对无用的数据进行过滤,然后只用将需要永久存储的数据和边缘无法处理的任务传输至云数据中心即可,从而大大降低网络传输开销。</a:t>
            </a:r>
          </a:p>
          <a:p>
            <a:pPr marL="0" indent="0">
              <a:buNone/>
            </a:pPr>
            <a:r>
              <a:rPr lang="zh-CN" altLang="en-US" sz="1600"/>
              <a:t>（2）非易失存储器技术</a:t>
            </a:r>
          </a:p>
          <a:p>
            <a:pPr marL="0" indent="0">
              <a:buNone/>
            </a:pPr>
            <a:r>
              <a:rPr lang="en-US" altLang="zh-CN" sz="1600"/>
              <a:t>         </a:t>
            </a:r>
            <a:r>
              <a:rPr lang="zh-CN" altLang="en-US" sz="1600"/>
              <a:t>由于边缘计算要对用户需求进行快速响应,因此要保证对用户数据高效连续的访问和存储。而非易失存储器（non-volatile memory,NVM）作为一类新型存储器技术,其读写性能接近DRAM,远超于传统硬盘,并且拥有存储密度高、低能耗等特点,因此将会大规模部署在边缘计算设备中。</a:t>
            </a:r>
          </a:p>
          <a:p>
            <a:pPr marL="0" indent="0">
              <a:buNone/>
            </a:pPr>
            <a:r>
              <a:rPr lang="zh-CN" altLang="en-US" sz="1600"/>
              <a:t>（3）网络负载均衡技术</a:t>
            </a:r>
          </a:p>
          <a:p>
            <a:pPr marL="0" indent="0">
              <a:buNone/>
            </a:pPr>
            <a:r>
              <a:rPr lang="en-US" altLang="zh-CN" sz="1600"/>
              <a:t>         </a:t>
            </a:r>
            <a:r>
              <a:rPr lang="zh-CN" altLang="en-US" sz="1600"/>
              <a:t>边缘计算设备在给用户提供服务的同时也会产生大量数据,因此云计算中心需要根据各个边缘服务器网络状况,动态地对用户业务进行调度至合适的边缘服务器,再针对用户的数据和请求,在满足相关负载均衡约束的前提下通过调度降低延迟。</a:t>
            </a:r>
          </a:p>
        </p:txBody>
      </p:sp>
      <p:sp>
        <p:nvSpPr>
          <p:cNvPr id="2" name="标题 1"/>
          <p:cNvSpPr>
            <a:spLocks noGrp="1"/>
          </p:cNvSpPr>
          <p:nvPr>
            <p:ph type="title"/>
          </p:nvPr>
        </p:nvSpPr>
        <p:spPr/>
        <p:txBody>
          <a:bodyPr/>
          <a:lstStyle/>
          <a:p>
            <a:r>
              <a:rPr lang="zh-CN" altLang="en-US"/>
              <a:t>边缘计算关键技术</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fontScale="92500" lnSpcReduction="20000"/>
          </a:bodyPr>
          <a:lstStyle/>
          <a:p>
            <a:pPr>
              <a:buNone/>
            </a:pPr>
            <a:r>
              <a:rPr lang="en-US" altLang="zh-CN" sz="2000" dirty="0"/>
              <a:t>1. </a:t>
            </a:r>
            <a:r>
              <a:rPr lang="zh-CN" altLang="en-US" sz="2000" dirty="0"/>
              <a:t>下面哪个程序负责 </a:t>
            </a:r>
            <a:r>
              <a:rPr lang="en-US" altLang="zh-CN" sz="2000" dirty="0"/>
              <a:t>HDFS </a:t>
            </a:r>
            <a:r>
              <a:rPr lang="zh-CN" altLang="en-US" sz="2000" dirty="0"/>
              <a:t>数据存储。                 （</a:t>
            </a:r>
            <a:r>
              <a:rPr lang="en-US" altLang="zh-CN" sz="2000" dirty="0"/>
              <a:t>    </a:t>
            </a:r>
            <a:r>
              <a:rPr lang="zh-CN" altLang="en-US" sz="2000" dirty="0"/>
              <a:t>）</a:t>
            </a:r>
          </a:p>
          <a:p>
            <a:pPr>
              <a:buNone/>
            </a:pPr>
            <a:r>
              <a:rPr lang="en-US" altLang="zh-CN" sz="2000" dirty="0"/>
              <a:t>A. </a:t>
            </a:r>
            <a:r>
              <a:rPr lang="zh-CN" altLang="en-US" sz="2000" dirty="0"/>
              <a:t>名字节点      </a:t>
            </a:r>
            <a:r>
              <a:rPr lang="en-US" altLang="zh-CN" sz="2000" dirty="0"/>
              <a:t>B.</a:t>
            </a:r>
            <a:r>
              <a:rPr lang="zh-CN" altLang="en-US" sz="2000" dirty="0"/>
              <a:t>任务跟踪器</a:t>
            </a:r>
          </a:p>
          <a:p>
            <a:pPr>
              <a:buNone/>
            </a:pPr>
            <a:r>
              <a:rPr lang="en-US" altLang="zh-CN" sz="2000" dirty="0"/>
              <a:t>C. </a:t>
            </a:r>
            <a:r>
              <a:rPr lang="zh-CN" altLang="en-US" sz="2000" dirty="0"/>
              <a:t>数据节点      </a:t>
            </a:r>
            <a:r>
              <a:rPr lang="en-US" altLang="zh-CN" sz="2000" dirty="0"/>
              <a:t>D. </a:t>
            </a:r>
            <a:r>
              <a:rPr lang="zh-CN" altLang="en-US" sz="2000" dirty="0"/>
              <a:t>第二名字节点</a:t>
            </a:r>
          </a:p>
          <a:p>
            <a:pPr>
              <a:buNone/>
            </a:pPr>
            <a:r>
              <a:rPr lang="en-US" altLang="zh-CN" sz="2000" dirty="0"/>
              <a:t>2. </a:t>
            </a:r>
            <a:r>
              <a:rPr lang="zh-CN" altLang="en-US" sz="2000" dirty="0"/>
              <a:t>下面哪种不是存储虚拟化的实现方式。                 （   </a:t>
            </a:r>
            <a:r>
              <a:rPr lang="en-US" altLang="zh-CN" sz="2000" dirty="0"/>
              <a:t> </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r>
              <a:rPr lang="en-US" altLang="zh-CN" sz="2000" dirty="0"/>
              <a:t>3. </a:t>
            </a:r>
            <a:r>
              <a:rPr lang="zh-CN" altLang="en-US" sz="2000" dirty="0"/>
              <a:t>下面哪种技术可以保障客户的数据隔离，提高数据安全性。           （</a:t>
            </a:r>
            <a:r>
              <a:rPr lang="en-US" altLang="zh-CN" sz="2000" dirty="0"/>
              <a:t>     </a:t>
            </a:r>
            <a:r>
              <a:rPr lang="zh-CN" altLang="en-US" sz="2000" dirty="0"/>
              <a:t>）</a:t>
            </a:r>
            <a:endParaRPr lang="en-US" altLang="zh-CN" sz="2000" dirty="0"/>
          </a:p>
          <a:p>
            <a:pPr>
              <a:buNone/>
            </a:pPr>
            <a:r>
              <a:rPr lang="en-US" altLang="zh-CN" sz="2000" dirty="0"/>
              <a:t>A. </a:t>
            </a:r>
            <a:r>
              <a:rPr lang="zh-CN" altLang="en-US" sz="2000" dirty="0"/>
              <a:t>多租户技术      </a:t>
            </a:r>
            <a:r>
              <a:rPr lang="en-US" altLang="zh-CN" sz="2000" dirty="0"/>
              <a:t>B.</a:t>
            </a:r>
            <a:r>
              <a:rPr lang="zh-CN" altLang="en-US" sz="2000" dirty="0"/>
              <a:t>服务计算技术</a:t>
            </a:r>
          </a:p>
          <a:p>
            <a:pPr>
              <a:buNone/>
            </a:pPr>
            <a:r>
              <a:rPr lang="en-US" altLang="zh-CN" sz="2000" dirty="0"/>
              <a:t>C. </a:t>
            </a:r>
            <a:r>
              <a:rPr lang="zh-CN" altLang="en-US" sz="2000" dirty="0"/>
              <a:t>容器技术          </a:t>
            </a:r>
            <a:r>
              <a:rPr lang="en-US" altLang="zh-CN" sz="2000" dirty="0"/>
              <a:t>D. </a:t>
            </a:r>
            <a:r>
              <a:rPr lang="zh-CN" altLang="en-US" sz="2000" dirty="0"/>
              <a:t>虚拟化技术</a:t>
            </a:r>
          </a:p>
          <a:p>
            <a:pPr>
              <a:buNone/>
            </a:pPr>
            <a:endParaRPr lang="zh-CN" altLang="en-US" sz="2000" dirty="0"/>
          </a:p>
        </p:txBody>
      </p:sp>
      <p:sp>
        <p:nvSpPr>
          <p:cNvPr id="2" name="标题 1"/>
          <p:cNvSpPr>
            <a:spLocks noGrp="1"/>
          </p:cNvSpPr>
          <p:nvPr>
            <p:ph type="title"/>
          </p:nvPr>
        </p:nvSpPr>
        <p:spPr/>
        <p:txBody>
          <a:bodyPr/>
          <a:lstStyle/>
          <a:p>
            <a:r>
              <a:rPr lang="zh-CN" altLang="en-US" dirty="0"/>
              <a:t>习题</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410575" cy="3394472"/>
          </a:xfrm>
        </p:spPr>
        <p:txBody>
          <a:bodyPr>
            <a:normAutofit fontScale="92500" lnSpcReduction="20000"/>
          </a:bodyPr>
          <a:lstStyle/>
          <a:p>
            <a:pPr>
              <a:buNone/>
            </a:pPr>
            <a:r>
              <a:rPr lang="en-US" altLang="zh-CN" sz="2000" dirty="0"/>
              <a:t>1. </a:t>
            </a:r>
            <a:r>
              <a:rPr lang="zh-CN" altLang="en-US" sz="2000" dirty="0"/>
              <a:t>下面哪个程序负责 </a:t>
            </a:r>
            <a:r>
              <a:rPr lang="en-US" altLang="zh-CN" sz="2000" dirty="0"/>
              <a:t>HDFS </a:t>
            </a:r>
            <a:r>
              <a:rPr lang="zh-CN" altLang="en-US" sz="2000" dirty="0"/>
              <a:t>数据存储。                 （</a:t>
            </a:r>
            <a:r>
              <a:rPr lang="en-US" altLang="zh-CN" sz="2000" dirty="0"/>
              <a:t>C</a:t>
            </a:r>
            <a:r>
              <a:rPr lang="zh-CN" altLang="en-US" sz="2000" dirty="0"/>
              <a:t>，见</a:t>
            </a:r>
            <a:r>
              <a:rPr lang="en-US" altLang="zh-CN" sz="2000" dirty="0"/>
              <a:t>3.2.3   </a:t>
            </a:r>
            <a:r>
              <a:rPr lang="zh-CN" altLang="en-US" sz="2000" dirty="0"/>
              <a:t>）</a:t>
            </a:r>
          </a:p>
          <a:p>
            <a:pPr>
              <a:buNone/>
            </a:pPr>
            <a:r>
              <a:rPr lang="en-US" altLang="zh-CN" sz="2000" dirty="0"/>
              <a:t>A. </a:t>
            </a:r>
            <a:r>
              <a:rPr lang="zh-CN" altLang="en-US" sz="2000" dirty="0"/>
              <a:t>名字节点      </a:t>
            </a:r>
            <a:r>
              <a:rPr lang="en-US" altLang="zh-CN" sz="2000" dirty="0"/>
              <a:t>B.</a:t>
            </a:r>
            <a:r>
              <a:rPr lang="zh-CN" altLang="en-US" sz="2000" dirty="0"/>
              <a:t>任务跟踪器</a:t>
            </a:r>
          </a:p>
          <a:p>
            <a:pPr>
              <a:buNone/>
            </a:pPr>
            <a:r>
              <a:rPr lang="en-US" altLang="zh-CN" sz="2000" dirty="0"/>
              <a:t>C. </a:t>
            </a:r>
            <a:r>
              <a:rPr lang="zh-CN" altLang="en-US" sz="2000" dirty="0"/>
              <a:t>数据节点      </a:t>
            </a:r>
            <a:r>
              <a:rPr lang="en-US" altLang="zh-CN" sz="2000" dirty="0"/>
              <a:t>D. </a:t>
            </a:r>
            <a:r>
              <a:rPr lang="zh-CN" altLang="en-US" sz="2000" dirty="0"/>
              <a:t>第二名字节点</a:t>
            </a:r>
          </a:p>
          <a:p>
            <a:pPr>
              <a:buNone/>
            </a:pPr>
            <a:r>
              <a:rPr lang="en-US" altLang="zh-CN" sz="2000" dirty="0"/>
              <a:t>2. </a:t>
            </a:r>
            <a:r>
              <a:rPr lang="zh-CN" altLang="en-US" sz="2000" dirty="0"/>
              <a:t>下面哪种不是存储虚拟化的实现方式。                 （</a:t>
            </a:r>
            <a:r>
              <a:rPr lang="en-US" altLang="zh-CN" sz="2000" dirty="0"/>
              <a:t>D</a:t>
            </a:r>
            <a:r>
              <a:rPr lang="zh-CN" altLang="en-US" sz="2000" dirty="0"/>
              <a:t>，见</a:t>
            </a:r>
            <a:r>
              <a:rPr lang="en-US" altLang="zh-CN" sz="2000" dirty="0"/>
              <a:t>3.3.2</a:t>
            </a:r>
            <a:r>
              <a:rPr lang="zh-CN" altLang="en-US" sz="2000" dirty="0"/>
              <a:t>）</a:t>
            </a:r>
          </a:p>
          <a:p>
            <a:pPr>
              <a:buNone/>
            </a:pPr>
            <a:r>
              <a:rPr lang="en-US" altLang="zh-CN" sz="2000" dirty="0"/>
              <a:t>A. </a:t>
            </a:r>
            <a:r>
              <a:rPr lang="zh-CN" altLang="en-US" sz="2000" dirty="0"/>
              <a:t>基于主机的虚拟存储      </a:t>
            </a:r>
            <a:r>
              <a:rPr lang="en-US" altLang="zh-CN" sz="2000" dirty="0"/>
              <a:t>B.</a:t>
            </a:r>
            <a:r>
              <a:rPr lang="zh-CN" altLang="en-US" sz="2000" dirty="0"/>
              <a:t>基于存储设备的虚拟存储</a:t>
            </a:r>
          </a:p>
          <a:p>
            <a:pPr>
              <a:buNone/>
            </a:pPr>
            <a:r>
              <a:rPr lang="en-US" altLang="zh-CN" sz="2000" dirty="0"/>
              <a:t>C. </a:t>
            </a:r>
            <a:r>
              <a:rPr lang="zh-CN" altLang="en-US" sz="2000" dirty="0"/>
              <a:t>基于网络的虚拟存储      </a:t>
            </a:r>
            <a:r>
              <a:rPr lang="en-US" altLang="zh-CN" sz="2000" dirty="0"/>
              <a:t>D. </a:t>
            </a:r>
            <a:r>
              <a:rPr lang="zh-CN" altLang="en-US" sz="2000" dirty="0"/>
              <a:t>基于计算的虚拟存储</a:t>
            </a:r>
          </a:p>
          <a:p>
            <a:pPr>
              <a:buNone/>
            </a:pPr>
            <a:r>
              <a:rPr lang="en-US" altLang="zh-CN" sz="2000" dirty="0"/>
              <a:t>3. </a:t>
            </a:r>
            <a:r>
              <a:rPr lang="zh-CN" altLang="en-US" sz="2000" dirty="0"/>
              <a:t>下面哪种技术可以保障客户的数据隔离，提高数据安全。（</a:t>
            </a:r>
            <a:r>
              <a:rPr lang="en-US" altLang="zh-CN" sz="2000" dirty="0"/>
              <a:t>A</a:t>
            </a:r>
            <a:r>
              <a:rPr lang="zh-CN" altLang="en-US" sz="2000" dirty="0"/>
              <a:t>，见</a:t>
            </a:r>
            <a:r>
              <a:rPr lang="en-US" altLang="zh-CN" sz="2000" dirty="0"/>
              <a:t>3.4.2</a:t>
            </a:r>
            <a:r>
              <a:rPr lang="zh-CN" altLang="en-US" sz="2000" dirty="0"/>
              <a:t>）</a:t>
            </a:r>
          </a:p>
          <a:p>
            <a:pPr>
              <a:buNone/>
            </a:pPr>
            <a:r>
              <a:rPr lang="en-US" altLang="zh-CN" sz="2000" dirty="0"/>
              <a:t>A. </a:t>
            </a:r>
            <a:r>
              <a:rPr lang="zh-CN" altLang="en-US" sz="2000" dirty="0"/>
              <a:t>多租户技术      </a:t>
            </a:r>
            <a:r>
              <a:rPr lang="en-US" altLang="zh-CN" sz="2000" dirty="0"/>
              <a:t>B.</a:t>
            </a:r>
            <a:r>
              <a:rPr lang="zh-CN" altLang="en-US" sz="2000" dirty="0"/>
              <a:t>服务计算技术</a:t>
            </a:r>
          </a:p>
          <a:p>
            <a:pPr>
              <a:buNone/>
            </a:pPr>
            <a:r>
              <a:rPr lang="en-US" altLang="zh-CN" sz="2000" dirty="0"/>
              <a:t>C. </a:t>
            </a:r>
            <a:r>
              <a:rPr lang="zh-CN" altLang="en-US" sz="2000" dirty="0"/>
              <a:t>容器技术          </a:t>
            </a:r>
            <a:r>
              <a:rPr lang="en-US" altLang="zh-CN" sz="2000" dirty="0"/>
              <a:t>D. </a:t>
            </a:r>
            <a:r>
              <a:rPr lang="zh-CN" altLang="en-US" sz="2000" dirty="0"/>
              <a:t>虚拟化技术</a:t>
            </a:r>
          </a:p>
          <a:p>
            <a:pPr>
              <a:buNone/>
            </a:pPr>
            <a:endParaRPr lang="zh-CN" altLang="en-US" sz="2000" dirty="0"/>
          </a:p>
        </p:txBody>
      </p:sp>
      <p:sp>
        <p:nvSpPr>
          <p:cNvPr id="2" name="标题 1"/>
          <p:cNvSpPr>
            <a:spLocks noGrp="1"/>
          </p:cNvSpPr>
          <p:nvPr>
            <p:ph type="title"/>
          </p:nvPr>
        </p:nvSpPr>
        <p:spPr/>
        <p:txBody>
          <a:bodyPr/>
          <a:lstStyle/>
          <a:p>
            <a:r>
              <a:rPr lang="zh-CN" altLang="en-US" dirty="0"/>
              <a:t>答案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145219" y="1186877"/>
            <a:ext cx="6744811" cy="3573534"/>
          </a:xfrm>
          <a:prstGeom prst="rect">
            <a:avLst/>
          </a:prstGeom>
        </p:spPr>
      </p:pic>
      <p:sp>
        <p:nvSpPr>
          <p:cNvPr id="2" name="标题 1"/>
          <p:cNvSpPr>
            <a:spLocks noGrp="1"/>
          </p:cNvSpPr>
          <p:nvPr>
            <p:ph type="title"/>
          </p:nvPr>
        </p:nvSpPr>
        <p:spPr/>
        <p:txBody>
          <a:bodyPr>
            <a:normAutofit/>
          </a:bodyPr>
          <a:lstStyle/>
          <a:p>
            <a:r>
              <a:rPr lang="zh-CN" altLang="en-US" sz="2700" dirty="0"/>
              <a:t>网络连接存储（</a:t>
            </a:r>
            <a:r>
              <a:rPr lang="en-US" altLang="zh-CN" sz="2700" dirty="0"/>
              <a:t>NAS</a:t>
            </a:r>
            <a:r>
              <a:rPr lang="zh-CN" altLang="en-US" sz="2700" dirty="0"/>
              <a:t>）</a:t>
            </a:r>
            <a:endParaRPr lang="en-US" sz="27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1462988" y="1926414"/>
            <a:ext cx="6064672" cy="664210"/>
          </a:xfrm>
          <a:prstGeom prst="rect">
            <a:avLst/>
          </a:prstGeom>
          <a:noFill/>
          <a:ln w="9525">
            <a:noFill/>
            <a:miter lim="800000"/>
          </a:ln>
          <a:effectLst/>
        </p:spPr>
        <p:txBody>
          <a:bodyPr wrap="square" lIns="18000" tIns="10800" rIns="18000" bIns="10800">
            <a:spAutoFit/>
            <a:scene3d>
              <a:camera prst="orthographicFront"/>
              <a:lightRig rig="threePt" dir="t"/>
            </a:scene3d>
          </a:bodyPr>
          <a:lstStyle/>
          <a:p>
            <a:pPr lvl="0" algn="ctr" eaLnBrk="1" hangingPunct="1">
              <a:lnSpc>
                <a:spcPct val="95000"/>
              </a:lnSpc>
              <a:defRPr/>
            </a:pPr>
            <a:r>
              <a:rPr kumimoji="1" lang="zh-CN" altLang="en-US" sz="4400"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感谢倾听</a:t>
            </a:r>
          </a:p>
        </p:txBody>
      </p:sp>
    </p:spTree>
  </p:cSld>
  <p:clrMapOvr>
    <a:masterClrMapping/>
  </p:clrMapOvr>
  <p:transition advTm="8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3351454" y="2050086"/>
            <a:ext cx="189371" cy="189371"/>
          </a:xfrm>
          <a:prstGeom prst="rect">
            <a:avLst/>
          </a:prstGeom>
          <a:solidFill>
            <a:srgbClr val="FFFF00"/>
          </a:solidFill>
          <a:ln w="19050">
            <a:noFill/>
            <a:round/>
          </a:ln>
        </p:spPr>
        <p:txBody>
          <a:bodyPr anchor="ctr"/>
          <a:lstStyle/>
          <a:p>
            <a:pPr algn="ctr"/>
            <a:endParaRPr sz="1350"/>
          </a:p>
        </p:txBody>
      </p:sp>
      <p:sp>
        <p:nvSpPr>
          <p:cNvPr id="64" name="íṩḷiďe"/>
          <p:cNvSpPr/>
          <p:nvPr/>
        </p:nvSpPr>
        <p:spPr bwMode="auto">
          <a:xfrm>
            <a:off x="3544999" y="2005833"/>
            <a:ext cx="40078" cy="40078"/>
          </a:xfrm>
          <a:prstGeom prst="rect">
            <a:avLst/>
          </a:prstGeom>
          <a:solidFill>
            <a:schemeClr val="tx2"/>
          </a:solidFill>
          <a:ln w="19050">
            <a:noFill/>
            <a:round/>
          </a:ln>
        </p:spPr>
        <p:txBody>
          <a:bodyPr anchor="ctr"/>
          <a:lstStyle/>
          <a:p>
            <a:pPr algn="ctr"/>
            <a:endParaRPr sz="1350"/>
          </a:p>
        </p:txBody>
      </p:sp>
      <p:sp>
        <p:nvSpPr>
          <p:cNvPr id="65" name="íṩľíde"/>
          <p:cNvSpPr/>
          <p:nvPr/>
        </p:nvSpPr>
        <p:spPr bwMode="auto">
          <a:xfrm>
            <a:off x="3262307" y="2243630"/>
            <a:ext cx="84971" cy="84971"/>
          </a:xfrm>
          <a:prstGeom prst="rect">
            <a:avLst/>
          </a:prstGeom>
          <a:solidFill>
            <a:srgbClr val="00B0F0"/>
          </a:solidFill>
          <a:ln w="19050">
            <a:noFill/>
            <a:round/>
          </a:ln>
        </p:spPr>
        <p:txBody>
          <a:bodyPr anchor="ctr"/>
          <a:lstStyle/>
          <a:p>
            <a:pPr algn="ctr"/>
            <a:endParaRPr sz="1350"/>
          </a:p>
        </p:txBody>
      </p:sp>
      <p:sp>
        <p:nvSpPr>
          <p:cNvPr id="66" name="ïṩļîďè"/>
          <p:cNvSpPr/>
          <p:nvPr/>
        </p:nvSpPr>
        <p:spPr bwMode="auto">
          <a:xfrm>
            <a:off x="3246443" y="2176334"/>
            <a:ext cx="40078" cy="40078"/>
          </a:xfrm>
          <a:prstGeom prst="rect">
            <a:avLst/>
          </a:prstGeom>
          <a:solidFill>
            <a:schemeClr val="tx2"/>
          </a:solidFill>
          <a:ln w="19050">
            <a:noFill/>
            <a:round/>
          </a:ln>
        </p:spPr>
        <p:txBody>
          <a:bodyPr anchor="ctr"/>
          <a:lstStyle/>
          <a:p>
            <a:pPr algn="ctr"/>
            <a:endParaRPr sz="1350"/>
          </a:p>
        </p:txBody>
      </p:sp>
      <p:cxnSp>
        <p:nvCxnSpPr>
          <p:cNvPr id="68" name="直接连接符 67"/>
          <p:cNvCxnSpPr/>
          <p:nvPr/>
        </p:nvCxnSpPr>
        <p:spPr>
          <a:xfrm>
            <a:off x="0" y="2182319"/>
            <a:ext cx="3098977"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3083891" y="2211934"/>
            <a:ext cx="34289" cy="34290"/>
          </a:xfrm>
          <a:prstGeom prst="rect">
            <a:avLst/>
          </a:prstGeom>
          <a:solidFill>
            <a:schemeClr val="tx2"/>
          </a:solidFill>
          <a:ln w="19050">
            <a:noFill/>
            <a:round/>
          </a:ln>
        </p:spPr>
        <p:txBody>
          <a:bodyPr anchor="ctr"/>
          <a:lstStyle/>
          <a:p>
            <a:pPr algn="ctr"/>
            <a:endParaRPr sz="1350"/>
          </a:p>
        </p:txBody>
      </p:sp>
      <p:sp>
        <p:nvSpPr>
          <p:cNvPr id="70" name="ïŝlîḓe"/>
          <p:cNvSpPr txBox="1"/>
          <p:nvPr/>
        </p:nvSpPr>
        <p:spPr>
          <a:xfrm>
            <a:off x="3710250" y="2328602"/>
            <a:ext cx="972108" cy="179425"/>
          </a:xfrm>
          <a:prstGeom prst="rect">
            <a:avLst/>
          </a:prstGeom>
          <a:noFill/>
        </p:spPr>
        <p:txBody>
          <a:bodyPr wrap="square" lIns="0" tIns="0" rIns="0" bIns="0" anchor="ctr">
            <a:normAutofit fontScale="90000" lnSpcReduction="10000"/>
          </a:bodyPr>
          <a:lstStyle/>
          <a:p>
            <a:pPr algn="ctr"/>
            <a:r>
              <a:rPr lang="en-US" altLang="zh-CN" sz="1350" dirty="0">
                <a:solidFill>
                  <a:schemeClr val="tx2"/>
                </a:solidFill>
              </a:rPr>
              <a:t>CONTENTS</a:t>
            </a:r>
          </a:p>
        </p:txBody>
      </p:sp>
      <p:sp>
        <p:nvSpPr>
          <p:cNvPr id="71" name="ïṩḷîḓê"/>
          <p:cNvSpPr txBox="1"/>
          <p:nvPr/>
        </p:nvSpPr>
        <p:spPr>
          <a:xfrm>
            <a:off x="3710250" y="1866937"/>
            <a:ext cx="972108" cy="461665"/>
          </a:xfrm>
          <a:prstGeom prst="rect">
            <a:avLst/>
          </a:prstGeom>
          <a:noFill/>
        </p:spPr>
        <p:txBody>
          <a:bodyPr wrap="square" lIns="0" tIns="0" rIns="0" bIns="0">
            <a:normAutofit/>
          </a:bodyPr>
          <a:lstStyle/>
          <a:p>
            <a:pPr algn="dist"/>
            <a:r>
              <a:rPr lang="zh-CN" altLang="en-US" sz="3000" b="1" dirty="0">
                <a:solidFill>
                  <a:schemeClr val="tx2"/>
                </a:solidFill>
              </a:rPr>
              <a:t>目录</a:t>
            </a:r>
          </a:p>
        </p:txBody>
      </p:sp>
      <p:sp>
        <p:nvSpPr>
          <p:cNvPr id="72" name="ïṧḷíḑe"/>
          <p:cNvSpPr txBox="1"/>
          <p:nvPr/>
        </p:nvSpPr>
        <p:spPr bwMode="auto">
          <a:xfrm>
            <a:off x="5480441" y="1860972"/>
            <a:ext cx="2549616"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3.1</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云计算系统技术基础</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966" y="1603988"/>
            <a:ext cx="593010" cy="667727"/>
          </a:xfrm>
          <a:prstGeom prst="rect">
            <a:avLst/>
          </a:prstGeom>
        </p:spPr>
      </p:pic>
      <p:sp>
        <p:nvSpPr>
          <p:cNvPr id="33" name="ïṧḷíḑe"/>
          <p:cNvSpPr txBox="1"/>
          <p:nvPr/>
        </p:nvSpPr>
        <p:spPr bwMode="auto">
          <a:xfrm>
            <a:off x="5480441" y="2337843"/>
            <a:ext cx="2549616"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buClrTx/>
              <a:buSzTx/>
              <a:buFontTx/>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3.2</a:t>
            </a:r>
            <a:r>
              <a:rPr lang="en-US" altLang="zh-CN"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分布式技术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ïṧḷíḑe"/>
          <p:cNvSpPr txBox="1"/>
          <p:nvPr/>
        </p:nvSpPr>
        <p:spPr bwMode="auto">
          <a:xfrm>
            <a:off x="5480441" y="2828561"/>
            <a:ext cx="2549616"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3.3 </a:t>
            </a:r>
            <a:r>
              <a:rPr lang="zh-CN" altLang="en-US" dirty="0">
                <a:latin typeface="Times" charset="0"/>
                <a:ea typeface="微软雅黑" panose="020B0503020204020204" pitchFamily="34" charset="-122"/>
                <a:cs typeface="Times" charset="0"/>
                <a:sym typeface="+mn-ea"/>
              </a:rPr>
              <a:t>虚拟化技术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ïṧḷíḑe"/>
          <p:cNvSpPr txBox="1"/>
          <p:nvPr/>
        </p:nvSpPr>
        <p:spPr bwMode="auto">
          <a:xfrm>
            <a:off x="5480441" y="3319278"/>
            <a:ext cx="2549616"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3.4</a:t>
            </a:r>
            <a:r>
              <a:rPr lang="en-US" altLang="zh-CN"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Times" charset="0"/>
                <a:ea typeface="微软雅黑" panose="020B0503020204020204" pitchFamily="34" charset="-122"/>
                <a:cs typeface="Times" charset="0"/>
                <a:sym typeface="+mn-ea"/>
              </a:rPr>
              <a:t>云平台技术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云计算技术基础</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3" name="内容占位符 2"/>
          <p:cNvSpPr>
            <a:spLocks noGrp="1"/>
          </p:cNvSpPr>
          <p:nvPr/>
        </p:nvSpPr>
        <p:spPr>
          <a:xfrm>
            <a:off x="3637280" y="3180080"/>
            <a:ext cx="4257040" cy="143129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sz="2400" dirty="0">
                <a:sym typeface="+mn-ea"/>
              </a:rPr>
              <a:t>3.1.1  </a:t>
            </a:r>
            <a:r>
              <a:rPr lang="en-US" altLang="zh-CN" sz="2400" dirty="0"/>
              <a:t>云计算硬件技术基础</a:t>
            </a:r>
          </a:p>
          <a:p>
            <a:pPr marL="0" indent="0">
              <a:lnSpc>
                <a:spcPct val="150000"/>
              </a:lnSpc>
              <a:buNone/>
            </a:pPr>
            <a:r>
              <a:rPr lang="en-US" altLang="zh-CN" sz="2400" dirty="0">
                <a:solidFill>
                  <a:srgbClr val="FF0000"/>
                </a:solidFill>
                <a:sym typeface="+mn-ea"/>
              </a:rPr>
              <a:t>3.1.2  </a:t>
            </a:r>
            <a:r>
              <a:rPr lang="zh-CN" altLang="en-US" sz="2400">
                <a:solidFill>
                  <a:srgbClr val="FF0000"/>
                </a:solidFill>
                <a:sym typeface="+mn-ea"/>
              </a:rPr>
              <a:t>云</a:t>
            </a:r>
            <a:r>
              <a:rPr lang="zh-CN" altLang="en-US" sz="2400" dirty="0">
                <a:solidFill>
                  <a:srgbClr val="FF0000"/>
                </a:solidFill>
                <a:sym typeface="+mn-ea"/>
              </a:rPr>
              <a:t>计算网络技术基础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69219"/>
            <a:ext cx="7886700" cy="3627324"/>
          </a:xfrm>
        </p:spPr>
        <p:txBody>
          <a:bodyPr>
            <a:normAutofit/>
          </a:bodyPr>
          <a:lstStyle/>
          <a:p>
            <a:r>
              <a:rPr lang="zh-CN" altLang="en-US" dirty="0"/>
              <a:t>云是网络、互联网的一种比喻说法，云计算是互联网发展的结果，因此，云计算的物理基础之一是互联网中各种设备的互联互通。</a:t>
            </a:r>
          </a:p>
          <a:p>
            <a:r>
              <a:rPr lang="zh-CN" altLang="en-US" dirty="0"/>
              <a:t>互联网自身的发展经历了三个阶段。</a:t>
            </a:r>
            <a:endParaRPr lang="en-US" altLang="zh-CN" dirty="0"/>
          </a:p>
          <a:p>
            <a:pPr lvl="1"/>
            <a:r>
              <a:rPr lang="zh-CN" altLang="en-US" dirty="0"/>
              <a:t>第一阶段是传统网络，传统门户网站是其主要代表，特点是内容为主、服务为辅，信息单向传播。</a:t>
            </a:r>
            <a:endParaRPr lang="en-US" altLang="zh-CN" dirty="0"/>
          </a:p>
          <a:p>
            <a:pPr lvl="1"/>
            <a:r>
              <a:rPr lang="zh-CN" altLang="en-US" dirty="0"/>
              <a:t>第二阶段是新型互联网网站和内容流型社交网络并存，特点是内容服务出现信息交互。</a:t>
            </a:r>
            <a:endParaRPr lang="en-US" altLang="zh-CN" dirty="0"/>
          </a:p>
          <a:p>
            <a:pPr lvl="1"/>
            <a:r>
              <a:rPr lang="zh-CN" altLang="en-US" dirty="0"/>
              <a:t>第三阶段是移动应用程序 </a:t>
            </a:r>
            <a:r>
              <a:rPr lang="en-US" altLang="zh-CN" dirty="0"/>
              <a:t>(Application</a:t>
            </a:r>
            <a:r>
              <a:rPr lang="zh-CN" altLang="en-US" dirty="0"/>
              <a:t>，</a:t>
            </a:r>
            <a:r>
              <a:rPr lang="en-US" altLang="zh-CN" dirty="0"/>
              <a:t>APP)</a:t>
            </a:r>
            <a:r>
              <a:rPr lang="zh-CN" altLang="en-US" dirty="0"/>
              <a:t>与消息流型社交网络并存的阶段，特点是网站弱化、消息流为主，内容流为辅。</a:t>
            </a:r>
            <a:endParaRPr lang="en-US" altLang="zh-CN" dirty="0"/>
          </a:p>
          <a:p>
            <a:pPr lvl="1"/>
            <a:r>
              <a:rPr lang="zh-CN" altLang="en-US" dirty="0"/>
              <a:t>第四阶段即将来临，主要表现形式是超级</a:t>
            </a:r>
            <a:r>
              <a:rPr lang="en-US" altLang="zh-CN" dirty="0"/>
              <a:t>APP</a:t>
            </a:r>
            <a:r>
              <a:rPr lang="zh-CN" altLang="en-US" dirty="0"/>
              <a:t>，它将以用户为基础，承载一切的内容与服务，特点是全面整合、智能服务。互联网应用带来数据的爆炸性增长促成了云计算技术的诞生和发展。</a:t>
            </a: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351" y="76919"/>
            <a:ext cx="7034638" cy="857250"/>
          </a:xfrm>
        </p:spPr>
        <p:txBody>
          <a:bodyPr>
            <a:normAutofit/>
          </a:bodyPr>
          <a:lstStyle/>
          <a:p>
            <a:r>
              <a:rPr lang="zh-CN" altLang="en-US" dirty="0">
                <a:latin typeface="+mn-ea"/>
                <a:ea typeface="+mn-ea"/>
              </a:rPr>
              <a:t>信息化</a:t>
            </a:r>
            <a:r>
              <a:rPr lang="en-US" altLang="zh-CN" dirty="0">
                <a:latin typeface="+mn-ea"/>
                <a:ea typeface="+mn-ea"/>
              </a:rPr>
              <a:t>3.0</a:t>
            </a:r>
            <a:br>
              <a:rPr lang="zh-CN" altLang="en-US" dirty="0">
                <a:latin typeface="+mn-ea"/>
                <a:ea typeface="+mn-ea"/>
              </a:rPr>
            </a:br>
            <a:r>
              <a:rPr lang="zh-CN" altLang="en-US" dirty="0">
                <a:latin typeface="+mn-ea"/>
                <a:ea typeface="+mn-ea"/>
              </a:rPr>
              <a:t> </a:t>
            </a:r>
            <a:r>
              <a:rPr lang="en-US" altLang="zh-CN" sz="2400" dirty="0">
                <a:latin typeface="+mn-ea"/>
                <a:ea typeface="+mn-ea"/>
                <a:cs typeface="仿宋" panose="02010609060101010101" charset="-122"/>
              </a:rPr>
              <a:t>——</a:t>
            </a:r>
            <a:r>
              <a:rPr lang="zh-CN" altLang="en-US" sz="2400" dirty="0">
                <a:latin typeface="+mn-ea"/>
                <a:ea typeface="+mn-ea"/>
                <a:cs typeface="仿宋" panose="02010609060101010101" charset="-122"/>
              </a:rPr>
              <a:t> 大数据驱动信息化的第三波浪潮</a:t>
            </a:r>
          </a:p>
        </p:txBody>
      </p:sp>
      <p:grpSp>
        <p:nvGrpSpPr>
          <p:cNvPr id="41" name="组 40"/>
          <p:cNvGrpSpPr/>
          <p:nvPr/>
        </p:nvGrpSpPr>
        <p:grpSpPr>
          <a:xfrm>
            <a:off x="1423556" y="1527464"/>
            <a:ext cx="6234545" cy="3475760"/>
            <a:chOff x="74459" y="2043862"/>
            <a:chExt cx="6093574" cy="4095545"/>
          </a:xfrm>
        </p:grpSpPr>
        <p:pic>
          <p:nvPicPr>
            <p:cNvPr id="3" name="图片 2"/>
            <p:cNvPicPr>
              <a:picLocks noChangeAspect="1"/>
            </p:cNvPicPr>
            <p:nvPr/>
          </p:nvPicPr>
          <p:blipFill rotWithShape="1">
            <a:blip r:embed="rId3" cstate="screen"/>
            <a:srcRect l="26097" b="30445"/>
            <a:stretch>
              <a:fillRect/>
            </a:stretch>
          </p:blipFill>
          <p:spPr>
            <a:xfrm>
              <a:off x="167647" y="2250872"/>
              <a:ext cx="5959958" cy="1908021"/>
            </a:xfrm>
            <a:prstGeom prst="rect">
              <a:avLst/>
            </a:prstGeom>
          </p:spPr>
        </p:pic>
        <p:grpSp>
          <p:nvGrpSpPr>
            <p:cNvPr id="6" name="Group 4"/>
            <p:cNvGrpSpPr/>
            <p:nvPr/>
          </p:nvGrpSpPr>
          <p:grpSpPr bwMode="auto">
            <a:xfrm>
              <a:off x="2677103" y="2043862"/>
              <a:ext cx="1133474" cy="1044573"/>
              <a:chOff x="482" y="1851"/>
              <a:chExt cx="860" cy="796"/>
            </a:xfrm>
          </p:grpSpPr>
          <p:sp>
            <p:nvSpPr>
              <p:cNvPr id="7" name="Freeform 5"/>
              <p:cNvSpPr/>
              <p:nvPr/>
            </p:nvSpPr>
            <p:spPr bwMode="gray">
              <a:xfrm>
                <a:off x="567" y="2464"/>
                <a:ext cx="335" cy="173"/>
              </a:xfrm>
              <a:custGeom>
                <a:avLst/>
                <a:gdLst/>
                <a:ahLst/>
                <a:cxnLst>
                  <a:cxn ang="0">
                    <a:pos x="0" y="166"/>
                  </a:cxn>
                  <a:cxn ang="0">
                    <a:pos x="58" y="173"/>
                  </a:cxn>
                  <a:cxn ang="0">
                    <a:pos x="297" y="32"/>
                  </a:cxn>
                  <a:cxn ang="0">
                    <a:pos x="289" y="8"/>
                  </a:cxn>
                  <a:cxn ang="0">
                    <a:pos x="223" y="26"/>
                  </a:cxn>
                  <a:cxn ang="0">
                    <a:pos x="0" y="166"/>
                  </a:cxn>
                </a:cxnLst>
                <a:rect l="0" t="0" r="r" b="b"/>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1C1C1C">
                      <a:gamma/>
                      <a:shade val="85882"/>
                      <a:invGamma/>
                      <a:alpha val="0"/>
                    </a:srgbClr>
                  </a:gs>
                  <a:gs pos="100000">
                    <a:srgbClr val="1C1C1C"/>
                  </a:gs>
                </a:gsLst>
                <a:lin ang="5400000" scaled="1"/>
              </a:gradFill>
              <a:ln w="9525">
                <a:noFill/>
                <a:round/>
              </a:ln>
              <a:effectLst/>
            </p:spPr>
            <p:txBody>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8" name="Freeform 6"/>
              <p:cNvSpPr/>
              <p:nvPr/>
            </p:nvSpPr>
            <p:spPr bwMode="gray">
              <a:xfrm>
                <a:off x="797" y="2401"/>
                <a:ext cx="367" cy="170"/>
              </a:xfrm>
              <a:custGeom>
                <a:avLst/>
                <a:gdLst/>
                <a:ahLst/>
                <a:cxnLst>
                  <a:cxn ang="0">
                    <a:pos x="0" y="158"/>
                  </a:cxn>
                  <a:cxn ang="0">
                    <a:pos x="80" y="170"/>
                  </a:cxn>
                  <a:cxn ang="0">
                    <a:pos x="332" y="37"/>
                  </a:cxn>
                  <a:cxn ang="0">
                    <a:pos x="292" y="1"/>
                  </a:cxn>
                  <a:cxn ang="0">
                    <a:pos x="230" y="29"/>
                  </a:cxn>
                  <a:cxn ang="0">
                    <a:pos x="0" y="158"/>
                  </a:cxn>
                </a:cxnLst>
                <a:rect l="0" t="0" r="r" b="b"/>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gradFill rotWithShape="1">
                <a:gsLst>
                  <a:gs pos="0">
                    <a:srgbClr val="1C1C1C">
                      <a:gamma/>
                      <a:shade val="85882"/>
                      <a:invGamma/>
                      <a:alpha val="0"/>
                    </a:srgbClr>
                  </a:gs>
                  <a:gs pos="100000">
                    <a:srgbClr val="1C1C1C"/>
                  </a:gs>
                </a:gsLst>
                <a:lin ang="5400000" scaled="1"/>
              </a:gradFill>
              <a:ln w="9525">
                <a:noFill/>
                <a:round/>
              </a:ln>
              <a:effectLst/>
            </p:spPr>
            <p:txBody>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9" name="Freeform 7"/>
              <p:cNvSpPr/>
              <p:nvPr/>
            </p:nvSpPr>
            <p:spPr bwMode="gray">
              <a:xfrm>
                <a:off x="1035" y="2504"/>
                <a:ext cx="307" cy="143"/>
              </a:xfrm>
              <a:custGeom>
                <a:avLst/>
                <a:gdLst/>
                <a:ahLst/>
                <a:cxnLst>
                  <a:cxn ang="0">
                    <a:pos x="0" y="134"/>
                  </a:cxn>
                  <a:cxn ang="0">
                    <a:pos x="66" y="143"/>
                  </a:cxn>
                  <a:cxn ang="0">
                    <a:pos x="282" y="35"/>
                  </a:cxn>
                  <a:cxn ang="0">
                    <a:pos x="219" y="17"/>
                  </a:cxn>
                  <a:cxn ang="0">
                    <a:pos x="0" y="134"/>
                  </a:cxn>
                </a:cxnLst>
                <a:rect l="0" t="0" r="r" b="b"/>
                <a:pathLst>
                  <a:path w="307" h="143">
                    <a:moveTo>
                      <a:pt x="0" y="134"/>
                    </a:moveTo>
                    <a:lnTo>
                      <a:pt x="66" y="143"/>
                    </a:lnTo>
                    <a:lnTo>
                      <a:pt x="282" y="35"/>
                    </a:lnTo>
                    <a:cubicBezTo>
                      <a:pt x="307" y="14"/>
                      <a:pt x="266" y="0"/>
                      <a:pt x="219" y="17"/>
                    </a:cubicBezTo>
                    <a:lnTo>
                      <a:pt x="0" y="134"/>
                    </a:lnTo>
                    <a:close/>
                  </a:path>
                </a:pathLst>
              </a:custGeom>
              <a:gradFill rotWithShape="1">
                <a:gsLst>
                  <a:gs pos="0">
                    <a:srgbClr val="1C1C1C">
                      <a:gamma/>
                      <a:shade val="85882"/>
                      <a:invGamma/>
                      <a:alpha val="0"/>
                    </a:srgbClr>
                  </a:gs>
                  <a:gs pos="100000">
                    <a:srgbClr val="1C1C1C"/>
                  </a:gs>
                </a:gsLst>
                <a:lin ang="5400000" scaled="1"/>
              </a:gradFill>
              <a:ln w="9525">
                <a:noFill/>
                <a:round/>
              </a:ln>
              <a:effectLst/>
            </p:spPr>
            <p:txBody>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10" name="Freeform 8"/>
              <p:cNvSpPr/>
              <p:nvPr/>
            </p:nvSpPr>
            <p:spPr bwMode="gray">
              <a:xfrm>
                <a:off x="482" y="2066"/>
                <a:ext cx="224" cy="569"/>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FFFFFF">
                      <a:gamma/>
                      <a:shade val="46275"/>
                      <a:invGamma/>
                    </a:srgbClr>
                  </a:gs>
                </a:gsLst>
                <a:lin ang="5400000" scaled="1"/>
              </a:gradFill>
              <a:ln w="9525">
                <a:noFill/>
                <a:round/>
              </a:ln>
              <a:effectLst/>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flatTx/>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11" name="Freeform 9"/>
              <p:cNvSpPr/>
              <p:nvPr/>
            </p:nvSpPr>
            <p:spPr bwMode="gray">
              <a:xfrm>
                <a:off x="698" y="1851"/>
                <a:ext cx="282" cy="716"/>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FFFFFF">
                      <a:gamma/>
                      <a:shade val="46275"/>
                      <a:invGamma/>
                    </a:srgbClr>
                  </a:gs>
                </a:gsLst>
                <a:lin ang="5400000" scaled="1"/>
              </a:gradFill>
              <a:ln w="9525">
                <a:noFill/>
                <a:round/>
              </a:ln>
              <a:effectLst/>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flatTx/>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12" name="Freeform 10"/>
              <p:cNvSpPr/>
              <p:nvPr/>
            </p:nvSpPr>
            <p:spPr bwMode="gray">
              <a:xfrm>
                <a:off x="956" y="2078"/>
                <a:ext cx="224" cy="569"/>
              </a:xfrm>
              <a:custGeom>
                <a:avLst/>
                <a:gdLst/>
                <a:ahLst/>
                <a:cxnLst>
                  <a:cxn ang="0">
                    <a:pos x="103" y="101"/>
                  </a:cxn>
                  <a:cxn ang="0">
                    <a:pos x="74" y="50"/>
                  </a:cxn>
                  <a:cxn ang="0">
                    <a:pos x="121" y="1"/>
                  </a:cxn>
                  <a:cxn ang="0">
                    <a:pos x="171" y="52"/>
                  </a:cxn>
                  <a:cxn ang="0">
                    <a:pos x="135" y="101"/>
                  </a:cxn>
                  <a:cxn ang="0">
                    <a:pos x="134" y="124"/>
                  </a:cxn>
                  <a:cxn ang="0">
                    <a:pos x="209" y="145"/>
                  </a:cxn>
                  <a:cxn ang="0">
                    <a:pos x="221" y="204"/>
                  </a:cxn>
                  <a:cxn ang="0">
                    <a:pos x="218" y="321"/>
                  </a:cxn>
                  <a:cxn ang="0">
                    <a:pos x="209" y="365"/>
                  </a:cxn>
                  <a:cxn ang="0">
                    <a:pos x="196" y="308"/>
                  </a:cxn>
                  <a:cxn ang="0">
                    <a:pos x="187" y="202"/>
                  </a:cxn>
                  <a:cxn ang="0">
                    <a:pos x="170" y="321"/>
                  </a:cxn>
                  <a:cxn ang="0">
                    <a:pos x="144" y="569"/>
                  </a:cxn>
                  <a:cxn ang="0">
                    <a:pos x="78" y="565"/>
                  </a:cxn>
                  <a:cxn ang="0">
                    <a:pos x="50" y="325"/>
                  </a:cxn>
                  <a:cxn ang="0">
                    <a:pos x="33" y="208"/>
                  </a:cxn>
                  <a:cxn ang="0">
                    <a:pos x="25" y="310"/>
                  </a:cxn>
                  <a:cxn ang="0">
                    <a:pos x="12" y="365"/>
                  </a:cxn>
                  <a:cxn ang="0">
                    <a:pos x="1" y="305"/>
                  </a:cxn>
                  <a:cxn ang="0">
                    <a:pos x="7" y="184"/>
                  </a:cxn>
                  <a:cxn ang="0">
                    <a:pos x="23" y="140"/>
                  </a:cxn>
                  <a:cxn ang="0">
                    <a:pos x="102" y="124"/>
                  </a:cxn>
                  <a:cxn ang="0">
                    <a:pos x="103" y="101"/>
                  </a:cxn>
                </a:cxnLst>
                <a:rect l="0" t="0" r="r" b="b"/>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FFFFFF">
                      <a:gamma/>
                      <a:shade val="46275"/>
                      <a:invGamma/>
                    </a:srgbClr>
                  </a:gs>
                </a:gsLst>
                <a:lin ang="5400000" scaled="1"/>
              </a:gradFill>
              <a:ln w="9525">
                <a:noFill/>
                <a:round/>
              </a:ln>
              <a:effectLst/>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flatTx/>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grpSp>
        <p:pic>
          <p:nvPicPr>
            <p:cNvPr id="13" name="Picture 12" descr="232"/>
            <p:cNvPicPr>
              <a:picLocks noChangeAspect="1" noChangeArrowheads="1"/>
            </p:cNvPicPr>
            <p:nvPr/>
          </p:nvPicPr>
          <p:blipFill>
            <a:blip r:embed="rId4" cstate="screen"/>
            <a:srcRect/>
            <a:stretch>
              <a:fillRect/>
            </a:stretch>
          </p:blipFill>
          <p:spPr bwMode="auto">
            <a:xfrm>
              <a:off x="748277" y="3017004"/>
              <a:ext cx="1062038" cy="928687"/>
            </a:xfrm>
            <a:prstGeom prst="rect">
              <a:avLst/>
            </a:prstGeom>
            <a:noFill/>
          </p:spPr>
        </p:pic>
        <p:grpSp>
          <p:nvGrpSpPr>
            <p:cNvPr id="14" name="Group 14"/>
            <p:cNvGrpSpPr/>
            <p:nvPr/>
          </p:nvGrpSpPr>
          <p:grpSpPr bwMode="auto">
            <a:xfrm>
              <a:off x="124406" y="4277473"/>
              <a:ext cx="1808163" cy="314325"/>
              <a:chOff x="406" y="980"/>
              <a:chExt cx="2330" cy="294"/>
            </a:xfrm>
          </p:grpSpPr>
          <p:sp>
            <p:nvSpPr>
              <p:cNvPr id="15" name="AutoShape 15"/>
              <p:cNvSpPr>
                <a:spLocks noChangeArrowheads="1"/>
              </p:cNvSpPr>
              <p:nvPr/>
            </p:nvSpPr>
            <p:spPr bwMode="gray">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gradFill>
              <a:ln w="12700">
                <a:noFill/>
                <a:round/>
              </a:ln>
              <a:effectLst>
                <a:outerShdw dist="35921" dir="2700000" algn="ctr" rotWithShape="0">
                  <a:srgbClr val="080808">
                    <a:alpha val="50000"/>
                  </a:srgbClr>
                </a:outerShdw>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500" dirty="0">
                  <a:solidFill>
                    <a:prstClr val="black"/>
                  </a:solidFill>
                  <a:latin typeface="+mn-ea"/>
                  <a:ea typeface="+mn-ea"/>
                  <a:cs typeface="黑体" panose="02010609060101010101" pitchFamily="49" charset="-122"/>
                </a:endParaRPr>
              </a:p>
            </p:txBody>
          </p:sp>
          <p:sp>
            <p:nvSpPr>
              <p:cNvPr id="16" name="AutoShape 16"/>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500" dirty="0">
                  <a:solidFill>
                    <a:prstClr val="black"/>
                  </a:solidFill>
                  <a:latin typeface="+mn-ea"/>
                  <a:ea typeface="+mn-ea"/>
                  <a:cs typeface="黑体" panose="02010609060101010101" pitchFamily="49" charset="-122"/>
                </a:endParaRPr>
              </a:p>
            </p:txBody>
          </p:sp>
          <p:sp>
            <p:nvSpPr>
              <p:cNvPr id="17" name="AutoShape 17"/>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500" dirty="0">
                  <a:solidFill>
                    <a:prstClr val="black"/>
                  </a:solidFill>
                  <a:latin typeface="+mn-ea"/>
                  <a:ea typeface="+mn-ea"/>
                  <a:cs typeface="黑体" panose="02010609060101010101" pitchFamily="49" charset="-122"/>
                </a:endParaRPr>
              </a:p>
            </p:txBody>
          </p:sp>
        </p:grpSp>
        <p:sp>
          <p:nvSpPr>
            <p:cNvPr id="18" name="Text Box 18"/>
            <p:cNvSpPr txBox="1">
              <a:spLocks noChangeArrowheads="1"/>
            </p:cNvSpPr>
            <p:nvPr/>
          </p:nvSpPr>
          <p:spPr bwMode="white">
            <a:xfrm>
              <a:off x="260931" y="4218021"/>
              <a:ext cx="1473200" cy="379353"/>
            </a:xfrm>
            <a:prstGeom prst="rect">
              <a:avLst/>
            </a:prstGeom>
            <a:noFill/>
            <a:ln w="9525" algn="ctr">
              <a:noFill/>
              <a:miter lim="800000"/>
            </a:ln>
            <a:effectLst/>
          </p:spPr>
          <p:txBody>
            <a:bodyPr>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spcBef>
                  <a:spcPct val="50000"/>
                </a:spcBef>
              </a:pPr>
              <a:r>
                <a:rPr lang="zh-CN" altLang="en-US" sz="1500" dirty="0">
                  <a:solidFill>
                    <a:prstClr val="black"/>
                  </a:solidFill>
                  <a:latin typeface="+mn-ea"/>
                  <a:ea typeface="+mn-ea"/>
                  <a:cs typeface="黑体" panose="02010609060101010101" pitchFamily="49" charset="-122"/>
                </a:rPr>
                <a:t>信息化</a:t>
              </a:r>
              <a:r>
                <a:rPr lang="en-US" altLang="zh-CN" sz="1500" dirty="0">
                  <a:solidFill>
                    <a:prstClr val="black"/>
                  </a:solidFill>
                  <a:latin typeface="+mn-ea"/>
                  <a:ea typeface="+mn-ea"/>
                  <a:cs typeface="黑体" panose="02010609060101010101" pitchFamily="49" charset="-122"/>
                </a:rPr>
                <a:t>1.0</a:t>
              </a:r>
            </a:p>
          </p:txBody>
        </p:sp>
        <p:sp>
          <p:nvSpPr>
            <p:cNvPr id="19" name="Rectangle 20"/>
            <p:cNvSpPr>
              <a:spLocks noChangeArrowheads="1"/>
            </p:cNvSpPr>
            <p:nvPr/>
          </p:nvSpPr>
          <p:spPr bwMode="black">
            <a:xfrm>
              <a:off x="195844" y="4626723"/>
              <a:ext cx="1768475" cy="760203"/>
            </a:xfrm>
            <a:prstGeom prst="rect">
              <a:avLst/>
            </a:prstGeom>
            <a:noFill/>
            <a:ln w="9525">
              <a:noFill/>
              <a:miter lim="800000"/>
            </a:ln>
            <a:effectLst/>
          </p:spPr>
          <p:txBody>
            <a:bodyPr>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r>
                <a:rPr lang="en-US" altLang="zh-CN" sz="1200" dirty="0">
                  <a:solidFill>
                    <a:schemeClr val="tx1">
                      <a:lumMod val="95000"/>
                    </a:schemeClr>
                  </a:solidFill>
                  <a:latin typeface="+mn-ea"/>
                  <a:ea typeface="+mn-ea"/>
                  <a:cs typeface="黑体" panose="02010609060101010101" pitchFamily="49" charset="-122"/>
                </a:rPr>
                <a:t>-- 1995</a:t>
              </a:r>
            </a:p>
            <a:p>
              <a:pPr algn="ctr"/>
              <a:r>
                <a:rPr lang="zh-CN" altLang="en-US" sz="1200" dirty="0">
                  <a:solidFill>
                    <a:schemeClr val="tx1">
                      <a:lumMod val="95000"/>
                    </a:schemeClr>
                  </a:solidFill>
                  <a:latin typeface="+mn-ea"/>
                  <a:ea typeface="+mn-ea"/>
                  <a:cs typeface="黑体" panose="02010609060101010101" pitchFamily="49" charset="-122"/>
                </a:rPr>
                <a:t>以单机应用为特征的数字化阶段</a:t>
              </a:r>
            </a:p>
          </p:txBody>
        </p:sp>
        <p:sp>
          <p:nvSpPr>
            <p:cNvPr id="20" name="Rectangle 21"/>
            <p:cNvSpPr>
              <a:spLocks noChangeArrowheads="1"/>
            </p:cNvSpPr>
            <p:nvPr/>
          </p:nvSpPr>
          <p:spPr bwMode="black">
            <a:xfrm>
              <a:off x="2316744" y="3925048"/>
              <a:ext cx="1770062" cy="760203"/>
            </a:xfrm>
            <a:prstGeom prst="rect">
              <a:avLst/>
            </a:prstGeom>
            <a:noFill/>
            <a:ln w="9525">
              <a:noFill/>
              <a:miter lim="800000"/>
            </a:ln>
            <a:effectLst/>
          </p:spPr>
          <p:txBody>
            <a:bodyPr>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r>
                <a:rPr lang="en-US" altLang="zh-CN" sz="1200" dirty="0">
                  <a:solidFill>
                    <a:schemeClr val="tx1">
                      <a:lumMod val="95000"/>
                    </a:schemeClr>
                  </a:solidFill>
                  <a:latin typeface="+mn-ea"/>
                  <a:ea typeface="+mn-ea"/>
                  <a:cs typeface="黑体" panose="02010609060101010101" pitchFamily="49" charset="-122"/>
                </a:rPr>
                <a:t>-- 2015</a:t>
              </a:r>
            </a:p>
            <a:p>
              <a:pPr algn="ctr"/>
              <a:r>
                <a:rPr lang="zh-CN" altLang="en-US" sz="1200" dirty="0">
                  <a:solidFill>
                    <a:schemeClr val="tx1">
                      <a:lumMod val="95000"/>
                    </a:schemeClr>
                  </a:solidFill>
                  <a:latin typeface="+mn-ea"/>
                  <a:ea typeface="+mn-ea"/>
                  <a:cs typeface="黑体" panose="02010609060101010101" pitchFamily="49" charset="-122"/>
                </a:rPr>
                <a:t>以联网应用为特征的网络化阶段</a:t>
              </a:r>
            </a:p>
          </p:txBody>
        </p:sp>
        <p:sp>
          <p:nvSpPr>
            <p:cNvPr id="21" name="Rectangle 22"/>
            <p:cNvSpPr>
              <a:spLocks noChangeArrowheads="1"/>
            </p:cNvSpPr>
            <p:nvPr/>
          </p:nvSpPr>
          <p:spPr bwMode="black">
            <a:xfrm>
              <a:off x="4230236" y="3097961"/>
              <a:ext cx="1937797" cy="760203"/>
            </a:xfrm>
            <a:prstGeom prst="rect">
              <a:avLst/>
            </a:prstGeom>
            <a:noFill/>
            <a:ln w="9525">
              <a:noFill/>
              <a:miter lim="800000"/>
            </a:ln>
            <a:effectLst/>
          </p:spPr>
          <p:txBody>
            <a:bodyPr wrap="square">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r>
                <a:rPr lang="en-US" altLang="zh-CN" sz="1200" dirty="0">
                  <a:solidFill>
                    <a:srgbClr val="FF0000"/>
                  </a:solidFill>
                  <a:latin typeface="+mn-ea"/>
                  <a:ea typeface="+mn-ea"/>
                  <a:cs typeface="黑体" panose="02010609060101010101" pitchFamily="49" charset="-122"/>
                </a:rPr>
                <a:t>2015 --   </a:t>
              </a:r>
            </a:p>
            <a:p>
              <a:r>
                <a:rPr lang="zh-CN" altLang="en-US" sz="1200" dirty="0">
                  <a:solidFill>
                    <a:srgbClr val="FF0000"/>
                  </a:solidFill>
                  <a:latin typeface="+mn-ea"/>
                  <a:ea typeface="+mn-ea"/>
                  <a:cs typeface="黑体" panose="02010609060101010101" pitchFamily="49" charset="-122"/>
                </a:rPr>
                <a:t>以数据的深度挖掘与融合应用为特征的智慧化阶段</a:t>
              </a:r>
            </a:p>
          </p:txBody>
        </p:sp>
        <p:grpSp>
          <p:nvGrpSpPr>
            <p:cNvPr id="23" name="Group 24"/>
            <p:cNvGrpSpPr/>
            <p:nvPr/>
          </p:nvGrpSpPr>
          <p:grpSpPr bwMode="auto">
            <a:xfrm>
              <a:off x="2254831" y="3478961"/>
              <a:ext cx="1808163" cy="312737"/>
              <a:chOff x="406" y="980"/>
              <a:chExt cx="2330" cy="294"/>
            </a:xfrm>
          </p:grpSpPr>
          <p:sp>
            <p:nvSpPr>
              <p:cNvPr id="24" name="AutoShape 25"/>
              <p:cNvSpPr>
                <a:spLocks noChangeArrowheads="1"/>
              </p:cNvSpPr>
              <p:nvPr/>
            </p:nvSpPr>
            <p:spPr bwMode="gray">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gradFill>
              <a:ln w="12700">
                <a:noFill/>
                <a:round/>
              </a:ln>
              <a:effectLst>
                <a:outerShdw dist="35921" dir="2700000" algn="ctr" rotWithShape="0">
                  <a:srgbClr val="080808">
                    <a:alpha val="50000"/>
                  </a:srgbClr>
                </a:outerShdw>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350" dirty="0">
                  <a:solidFill>
                    <a:prstClr val="black"/>
                  </a:solidFill>
                  <a:latin typeface="+mn-ea"/>
                  <a:ea typeface="+mn-ea"/>
                  <a:cs typeface="黑体" panose="02010609060101010101" pitchFamily="49" charset="-122"/>
                </a:endParaRPr>
              </a:p>
            </p:txBody>
          </p:sp>
          <p:sp>
            <p:nvSpPr>
              <p:cNvPr id="25" name="AutoShape 26"/>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350" dirty="0">
                  <a:solidFill>
                    <a:prstClr val="black"/>
                  </a:solidFill>
                  <a:latin typeface="+mn-ea"/>
                  <a:ea typeface="+mn-ea"/>
                  <a:cs typeface="黑体" panose="02010609060101010101" pitchFamily="49" charset="-122"/>
                </a:endParaRPr>
              </a:p>
            </p:txBody>
          </p:sp>
          <p:sp>
            <p:nvSpPr>
              <p:cNvPr id="26" name="AutoShape 27"/>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350" dirty="0">
                  <a:solidFill>
                    <a:prstClr val="black"/>
                  </a:solidFill>
                  <a:latin typeface="+mn-ea"/>
                  <a:ea typeface="+mn-ea"/>
                  <a:cs typeface="黑体" panose="02010609060101010101" pitchFamily="49" charset="-122"/>
                </a:endParaRPr>
              </a:p>
            </p:txBody>
          </p:sp>
        </p:grpSp>
        <p:sp>
          <p:nvSpPr>
            <p:cNvPr id="27" name="Text Box 18"/>
            <p:cNvSpPr txBox="1">
              <a:spLocks noChangeArrowheads="1"/>
            </p:cNvSpPr>
            <p:nvPr/>
          </p:nvSpPr>
          <p:spPr bwMode="white">
            <a:xfrm>
              <a:off x="2388181" y="3419509"/>
              <a:ext cx="1479550" cy="379353"/>
            </a:xfrm>
            <a:prstGeom prst="rect">
              <a:avLst/>
            </a:prstGeom>
            <a:noFill/>
            <a:ln w="9525" algn="ctr">
              <a:noFill/>
              <a:miter lim="800000"/>
            </a:ln>
            <a:effectLst/>
          </p:spPr>
          <p:txBody>
            <a:bodyPr>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spcBef>
                  <a:spcPct val="50000"/>
                </a:spcBef>
              </a:pPr>
              <a:r>
                <a:rPr lang="zh-CN" altLang="en-US" sz="1500" dirty="0">
                  <a:solidFill>
                    <a:prstClr val="black"/>
                  </a:solidFill>
                  <a:latin typeface="+mn-ea"/>
                  <a:ea typeface="+mn-ea"/>
                  <a:cs typeface="黑体" panose="02010609060101010101" pitchFamily="49" charset="-122"/>
                </a:rPr>
                <a:t>信息化</a:t>
              </a:r>
              <a:r>
                <a:rPr lang="en-US" altLang="zh-CN" sz="1500" dirty="0">
                  <a:solidFill>
                    <a:prstClr val="black"/>
                  </a:solidFill>
                  <a:latin typeface="+mn-ea"/>
                  <a:ea typeface="+mn-ea"/>
                  <a:cs typeface="黑体" panose="02010609060101010101" pitchFamily="49" charset="-122"/>
                </a:rPr>
                <a:t>2.0</a:t>
              </a:r>
            </a:p>
          </p:txBody>
        </p:sp>
        <p:grpSp>
          <p:nvGrpSpPr>
            <p:cNvPr id="28" name="Group 29"/>
            <p:cNvGrpSpPr/>
            <p:nvPr/>
          </p:nvGrpSpPr>
          <p:grpSpPr bwMode="auto">
            <a:xfrm>
              <a:off x="4285244" y="2666161"/>
              <a:ext cx="1808162" cy="314325"/>
              <a:chOff x="406" y="980"/>
              <a:chExt cx="2330" cy="294"/>
            </a:xfrm>
          </p:grpSpPr>
          <p:sp>
            <p:nvSpPr>
              <p:cNvPr id="29" name="AutoShape 30"/>
              <p:cNvSpPr>
                <a:spLocks noChangeArrowheads="1"/>
              </p:cNvSpPr>
              <p:nvPr/>
            </p:nvSpPr>
            <p:spPr bwMode="gray">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gradFill>
              <a:ln w="12700">
                <a:noFill/>
                <a:round/>
              </a:ln>
              <a:effectLst>
                <a:outerShdw dist="35921" dir="2700000" algn="ctr" rotWithShape="0">
                  <a:srgbClr val="080808">
                    <a:alpha val="50000"/>
                  </a:srgbClr>
                </a:outerShdw>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30" name="AutoShape 31"/>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sp>
            <p:nvSpPr>
              <p:cNvPr id="31" name="AutoShape 32"/>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endParaRPr lang="zh-CN" altLang="en-US" sz="1800" dirty="0">
                  <a:solidFill>
                    <a:prstClr val="black"/>
                  </a:solidFill>
                  <a:latin typeface="+mn-ea"/>
                  <a:ea typeface="+mn-ea"/>
                  <a:cs typeface="黑体" panose="02010609060101010101" pitchFamily="49" charset="-122"/>
                </a:endParaRPr>
              </a:p>
            </p:txBody>
          </p:sp>
        </p:grpSp>
        <p:sp>
          <p:nvSpPr>
            <p:cNvPr id="32" name="Text Box 18"/>
            <p:cNvSpPr txBox="1">
              <a:spLocks noChangeArrowheads="1"/>
            </p:cNvSpPr>
            <p:nvPr/>
          </p:nvSpPr>
          <p:spPr bwMode="white">
            <a:xfrm>
              <a:off x="4391607" y="2606709"/>
              <a:ext cx="1533525" cy="379353"/>
            </a:xfrm>
            <a:prstGeom prst="rect">
              <a:avLst/>
            </a:prstGeom>
            <a:noFill/>
            <a:ln w="9525" algn="ctr">
              <a:noFill/>
              <a:miter lim="800000"/>
            </a:ln>
            <a:effectLst/>
          </p:spPr>
          <p:txBody>
            <a:bodyPr>
              <a:spAutoFit/>
            </a:bodyPr>
            <a:lstStyle>
              <a:defPPr>
                <a:defRPr lang="zh-CN"/>
              </a:defPPr>
              <a:lvl1pPr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b="1" kern="1200">
                  <a:solidFill>
                    <a:srgbClr val="133984"/>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133984"/>
                  </a:solidFill>
                  <a:latin typeface="Times New Roman" panose="02020603050405020304" pitchFamily="18" charset="0"/>
                  <a:ea typeface="黑体" panose="02010609060101010101" pitchFamily="49" charset="-122"/>
                  <a:cs typeface="+mn-cs"/>
                </a:defRPr>
              </a:lvl9pPr>
            </a:lstStyle>
            <a:p>
              <a:pPr algn="ctr">
                <a:spcBef>
                  <a:spcPct val="50000"/>
                </a:spcBef>
              </a:pPr>
              <a:r>
                <a:rPr lang="zh-CN" altLang="en-US" sz="1500" dirty="0">
                  <a:solidFill>
                    <a:prstClr val="black"/>
                  </a:solidFill>
                  <a:latin typeface="+mn-ea"/>
                  <a:ea typeface="+mn-ea"/>
                  <a:cs typeface="黑体" panose="02010609060101010101" pitchFamily="49" charset="-122"/>
                </a:rPr>
                <a:t>信息化</a:t>
              </a:r>
              <a:r>
                <a:rPr lang="en-US" altLang="zh-CN" sz="1500" dirty="0">
                  <a:solidFill>
                    <a:prstClr val="black"/>
                  </a:solidFill>
                  <a:latin typeface="+mn-ea"/>
                  <a:ea typeface="+mn-ea"/>
                  <a:cs typeface="黑体" panose="02010609060101010101" pitchFamily="49" charset="-122"/>
                </a:rPr>
                <a:t>3.0</a:t>
              </a:r>
            </a:p>
          </p:txBody>
        </p:sp>
        <p:pic>
          <p:nvPicPr>
            <p:cNvPr id="38" name="图片 37" descr="屏幕快照 2015-01-29 下午1.33.17.png"/>
            <p:cNvPicPr/>
            <p:nvPr/>
          </p:nvPicPr>
          <p:blipFill>
            <a:blip r:embed="rId5" cstate="screen"/>
            <a:srcRect/>
            <a:stretch>
              <a:fillRect/>
            </a:stretch>
          </p:blipFill>
          <p:spPr bwMode="auto">
            <a:xfrm>
              <a:off x="74459" y="5492645"/>
              <a:ext cx="1846144" cy="565200"/>
            </a:xfrm>
            <a:prstGeom prst="roundRect">
              <a:avLst>
                <a:gd name="adj" fmla="val 26970"/>
              </a:avLst>
            </a:prstGeom>
            <a:noFill/>
            <a:ln>
              <a:solidFill>
                <a:srgbClr val="FFFF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1" descr="E:\文件交换\615fde174703ab7e694ea&amp;690.jpg"/>
            <p:cNvPicPr>
              <a:picLocks noChangeAspect="1" noChangeArrowheads="1"/>
            </p:cNvPicPr>
            <p:nvPr/>
          </p:nvPicPr>
          <p:blipFill>
            <a:blip r:embed="rId6" cstate="screen"/>
            <a:srcRect/>
            <a:stretch>
              <a:fillRect/>
            </a:stretch>
          </p:blipFill>
          <p:spPr bwMode="auto">
            <a:xfrm>
              <a:off x="2449383" y="4818248"/>
              <a:ext cx="1361193" cy="1321159"/>
            </a:xfrm>
            <a:prstGeom prst="roundRect">
              <a:avLst/>
            </a:prstGeom>
            <a:noFill/>
            <a:ln>
              <a:solidFill>
                <a:schemeClr val="accent2">
                  <a:lumMod val="60000"/>
                  <a:lumOff val="40000"/>
                </a:schemeClr>
              </a:solidFill>
            </a:ln>
            <a:effectLst>
              <a:outerShdw blurRad="50800" dist="38100" dir="2700000" algn="tl" rotWithShape="0">
                <a:prstClr val="black">
                  <a:alpha val="40000"/>
                </a:prstClr>
              </a:outerShdw>
            </a:effectLst>
          </p:spPr>
        </p:pic>
        <p:pic>
          <p:nvPicPr>
            <p:cNvPr id="40" name="Picture 2" descr="C:\Documents and Settings\Administrator\桌面\大数据PPT修改\素材\003mKQoFgy6KTFX76xk42.jpg"/>
            <p:cNvPicPr>
              <a:picLocks noChangeAspect="1" noChangeArrowheads="1"/>
            </p:cNvPicPr>
            <p:nvPr/>
          </p:nvPicPr>
          <p:blipFill>
            <a:blip r:embed="rId7" cstate="screen"/>
            <a:srcRect/>
            <a:stretch>
              <a:fillRect/>
            </a:stretch>
          </p:blipFill>
          <p:spPr bwMode="auto">
            <a:xfrm>
              <a:off x="4367093" y="4348566"/>
              <a:ext cx="1748802" cy="1214446"/>
            </a:xfrm>
            <a:prstGeom prst="roundRect">
              <a:avLst/>
            </a:prstGeom>
            <a:noFill/>
            <a:effectLst>
              <a:reflection blurRad="6350" stA="50000" endA="300" endPos="55000" dir="5400000" sy="-100000" algn="bl" rotWithShape="0"/>
            </a:effectLst>
          </p:spPr>
        </p:pic>
      </p:grpSp>
      <p:sp>
        <p:nvSpPr>
          <p:cNvPr id="57" name="矩形 56"/>
          <p:cNvSpPr/>
          <p:nvPr/>
        </p:nvSpPr>
        <p:spPr>
          <a:xfrm>
            <a:off x="1321556" y="972732"/>
            <a:ext cx="2035580" cy="52197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en-US" sz="1200" b="1" dirty="0">
                <a:solidFill>
                  <a:srgbClr val="44546A"/>
                </a:solidFill>
                <a:latin typeface="+mn-ea"/>
                <a:cs typeface="Heiti SC Light" charset="-122"/>
              </a:rPr>
              <a:t>全球数据总量统计</a:t>
            </a:r>
            <a:br>
              <a:rPr lang="en-US" altLang="zh-CN" sz="1200" b="1" dirty="0">
                <a:solidFill>
                  <a:srgbClr val="44546A"/>
                </a:solidFill>
                <a:latin typeface="+mn-ea"/>
                <a:cs typeface="Heiti SC Light" charset="-122"/>
              </a:rPr>
            </a:br>
            <a:r>
              <a:rPr lang="zh-CN" altLang="en-US" sz="1200" b="1" dirty="0">
                <a:solidFill>
                  <a:srgbClr val="44546A"/>
                </a:solidFill>
                <a:latin typeface="+mn-ea"/>
                <a:cs typeface="Heiti SC Light" charset="-122"/>
              </a:rPr>
              <a:t>（数据来源：</a:t>
            </a:r>
            <a:r>
              <a:rPr lang="en-US" altLang="zh-CN" sz="1200" b="1" dirty="0">
                <a:solidFill>
                  <a:srgbClr val="44546A"/>
                </a:solidFill>
                <a:latin typeface="+mn-ea"/>
                <a:cs typeface="Heiti SC Light" charset="-122"/>
              </a:rPr>
              <a:t>IDC</a:t>
            </a:r>
            <a:r>
              <a:rPr lang="zh-CN" altLang="en-US" sz="1200" b="1" dirty="0">
                <a:solidFill>
                  <a:srgbClr val="44546A"/>
                </a:solidFill>
                <a:latin typeface="+mn-ea"/>
                <a:cs typeface="Heiti SC Light" charset="-122"/>
              </a:rPr>
              <a:t>）</a:t>
            </a:r>
            <a:endParaRPr lang="en-US" altLang="zh-CN" sz="1200" b="1" dirty="0">
              <a:solidFill>
                <a:srgbClr val="44546A"/>
              </a:solidFill>
              <a:latin typeface="+mn-ea"/>
              <a:cs typeface="Heiti SC Light" charset="-122"/>
            </a:endParaRPr>
          </a:p>
          <a:p>
            <a:pPr marL="224155" indent="-224155">
              <a:buFont typeface="Arial" panose="020B0604020202020204" pitchFamily="34" charset="0"/>
              <a:buChar char="•"/>
              <a:defRPr/>
            </a:pPr>
            <a:r>
              <a:rPr lang="en-US" altLang="zh-CN" sz="100" b="1" dirty="0">
                <a:solidFill>
                  <a:srgbClr val="44546A"/>
                </a:solidFill>
                <a:latin typeface="+mn-ea"/>
                <a:cs typeface="Heiti SC Light" charset="-122"/>
              </a:rPr>
              <a:t>2003</a:t>
            </a:r>
            <a:r>
              <a:rPr lang="zh-CN" altLang="en-US" sz="100" b="1" dirty="0">
                <a:solidFill>
                  <a:srgbClr val="44546A"/>
                </a:solidFill>
                <a:latin typeface="+mn-ea"/>
                <a:cs typeface="Heiti SC Light" charset="-122"/>
              </a:rPr>
              <a:t>年，</a:t>
            </a:r>
            <a:r>
              <a:rPr lang="en-US" altLang="zh-CN" sz="100" b="1" dirty="0">
                <a:solidFill>
                  <a:srgbClr val="44546A"/>
                </a:solidFill>
                <a:latin typeface="+mn-ea"/>
                <a:cs typeface="Heiti SC Light" charset="-122"/>
              </a:rPr>
              <a:t>5</a:t>
            </a:r>
            <a:r>
              <a:rPr lang="zh-CN" altLang="en-US" sz="100" b="1" dirty="0">
                <a:solidFill>
                  <a:srgbClr val="44546A"/>
                </a:solidFill>
                <a:latin typeface="+mn-ea"/>
                <a:cs typeface="Heiti SC Light" charset="-122"/>
              </a:rPr>
              <a:t>百万</a:t>
            </a:r>
            <a:r>
              <a:rPr lang="en-US" altLang="zh-CN" sz="100" b="1" dirty="0">
                <a:solidFill>
                  <a:srgbClr val="44546A"/>
                </a:solidFill>
                <a:latin typeface="+mn-ea"/>
                <a:cs typeface="Heiti SC Light" charset="-122"/>
              </a:rPr>
              <a:t>TB</a:t>
            </a:r>
          </a:p>
          <a:p>
            <a:pPr marL="224155" indent="-224155">
              <a:buFont typeface="Arial" panose="020B0604020202020204" pitchFamily="34" charset="0"/>
              <a:buChar char="•"/>
              <a:defRPr/>
            </a:pPr>
            <a:r>
              <a:rPr lang="en-US" altLang="zh-CN" sz="100" b="1" dirty="0">
                <a:solidFill>
                  <a:srgbClr val="44546A"/>
                </a:solidFill>
                <a:latin typeface="+mn-ea"/>
                <a:cs typeface="Heiti SC Light" charset="-122"/>
              </a:rPr>
              <a:t>2009</a:t>
            </a:r>
            <a:r>
              <a:rPr lang="zh-CN" altLang="en-US" sz="100" b="1" dirty="0">
                <a:solidFill>
                  <a:srgbClr val="44546A"/>
                </a:solidFill>
                <a:latin typeface="+mn-ea"/>
                <a:cs typeface="Heiti SC Light" charset="-122"/>
              </a:rPr>
              <a:t>年，约</a:t>
            </a:r>
            <a:r>
              <a:rPr lang="en-US" altLang="zh-CN" sz="100" b="1" dirty="0">
                <a:solidFill>
                  <a:srgbClr val="44546A"/>
                </a:solidFill>
                <a:latin typeface="+mn-ea"/>
                <a:cs typeface="Heiti SC Light" charset="-122"/>
              </a:rPr>
              <a:t>8</a:t>
            </a:r>
            <a:r>
              <a:rPr lang="zh-CN" altLang="en-US" sz="100" b="1" dirty="0">
                <a:solidFill>
                  <a:srgbClr val="44546A"/>
                </a:solidFill>
                <a:latin typeface="+mn-ea"/>
                <a:cs typeface="Heiti SC Light" charset="-122"/>
              </a:rPr>
              <a:t>亿</a:t>
            </a:r>
            <a:r>
              <a:rPr lang="en-US" altLang="zh-CN" sz="100" b="1" dirty="0">
                <a:solidFill>
                  <a:srgbClr val="44546A"/>
                </a:solidFill>
                <a:latin typeface="+mn-ea"/>
                <a:cs typeface="Heiti SC Light" charset="-122"/>
              </a:rPr>
              <a:t>TB</a:t>
            </a:r>
          </a:p>
          <a:p>
            <a:pPr marL="224155" indent="-224155">
              <a:buFont typeface="Arial" panose="020B0604020202020204" pitchFamily="34" charset="0"/>
              <a:buChar char="•"/>
              <a:defRPr/>
            </a:pPr>
            <a:r>
              <a:rPr lang="en-US" altLang="zh-CN" sz="100" b="1" dirty="0">
                <a:solidFill>
                  <a:srgbClr val="44546A"/>
                </a:solidFill>
                <a:latin typeface="+mn-ea"/>
                <a:cs typeface="Heiti SC Light" charset="-122"/>
              </a:rPr>
              <a:t>2012</a:t>
            </a:r>
            <a:r>
              <a:rPr lang="zh-CN" altLang="en-US" sz="100" b="1" dirty="0">
                <a:solidFill>
                  <a:srgbClr val="44546A"/>
                </a:solidFill>
                <a:latin typeface="+mn-ea"/>
                <a:cs typeface="Heiti SC Light" charset="-122"/>
              </a:rPr>
              <a:t>年，约</a:t>
            </a:r>
            <a:r>
              <a:rPr lang="en-US" altLang="zh-CN" sz="100" b="1" dirty="0">
                <a:solidFill>
                  <a:srgbClr val="44546A"/>
                </a:solidFill>
                <a:latin typeface="+mn-ea"/>
                <a:cs typeface="Heiti SC Light" charset="-122"/>
              </a:rPr>
              <a:t>27</a:t>
            </a:r>
            <a:r>
              <a:rPr lang="zh-CN" altLang="en-US" sz="100" b="1" dirty="0">
                <a:solidFill>
                  <a:srgbClr val="44546A"/>
                </a:solidFill>
                <a:latin typeface="+mn-ea"/>
                <a:cs typeface="Heiti SC Light" charset="-122"/>
              </a:rPr>
              <a:t>亿</a:t>
            </a:r>
            <a:r>
              <a:rPr lang="en-US" altLang="zh-CN" sz="100" b="1" dirty="0">
                <a:solidFill>
                  <a:srgbClr val="44546A"/>
                </a:solidFill>
                <a:latin typeface="+mn-ea"/>
                <a:cs typeface="Heiti SC Light" charset="-122"/>
              </a:rPr>
              <a:t>TB</a:t>
            </a:r>
          </a:p>
          <a:p>
            <a:pPr marL="224155" indent="-224155">
              <a:buFont typeface="Arial" panose="020B0604020202020204" pitchFamily="34" charset="0"/>
              <a:buChar char="•"/>
              <a:defRPr/>
            </a:pPr>
            <a:r>
              <a:rPr lang="en-US" altLang="zh-CN" sz="100" b="1" dirty="0">
                <a:solidFill>
                  <a:srgbClr val="44546A"/>
                </a:solidFill>
                <a:latin typeface="+mn-ea"/>
                <a:cs typeface="Heiti SC Light" charset="-122"/>
              </a:rPr>
              <a:t>2020</a:t>
            </a:r>
            <a:r>
              <a:rPr lang="zh-CN" altLang="en-US" sz="100" b="1" dirty="0">
                <a:solidFill>
                  <a:srgbClr val="44546A"/>
                </a:solidFill>
                <a:latin typeface="+mn-ea"/>
                <a:cs typeface="Heiti SC Light" charset="-122"/>
              </a:rPr>
              <a:t>年，预计</a:t>
            </a:r>
            <a:r>
              <a:rPr lang="en-US" altLang="zh-CN" sz="100" b="1" dirty="0">
                <a:solidFill>
                  <a:srgbClr val="44546A"/>
                </a:solidFill>
                <a:latin typeface="+mn-ea"/>
                <a:cs typeface="Heiti SC Light" charset="-122"/>
              </a:rPr>
              <a:t>440</a:t>
            </a:r>
            <a:r>
              <a:rPr lang="zh-CN" altLang="en-US" sz="100" b="1" dirty="0">
                <a:solidFill>
                  <a:srgbClr val="44546A"/>
                </a:solidFill>
                <a:latin typeface="+mn-ea"/>
                <a:cs typeface="Heiti SC Light" charset="-122"/>
              </a:rPr>
              <a:t>亿</a:t>
            </a:r>
            <a:r>
              <a:rPr lang="en-US" altLang="zh-CN" sz="100" b="1" dirty="0">
                <a:solidFill>
                  <a:srgbClr val="44546A"/>
                </a:solidFill>
                <a:latin typeface="+mn-ea"/>
                <a:cs typeface="Heiti SC Light" charset="-122"/>
              </a:rPr>
              <a:t>TB</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body" idx="4294967295"/>
          </p:nvPr>
        </p:nvSpPr>
        <p:spPr>
          <a:xfrm>
            <a:off x="0" y="769938"/>
            <a:ext cx="8651875" cy="742950"/>
          </a:xfrm>
        </p:spPr>
        <p:txBody>
          <a:bodyPr>
            <a:normAutofit/>
          </a:bodyPr>
          <a:lstStyle/>
          <a:p>
            <a:pPr lvl="1" indent="0">
              <a:spcBef>
                <a:spcPct val="50000"/>
              </a:spcBef>
              <a:buNone/>
              <a:defRPr/>
            </a:pPr>
            <a:r>
              <a:rPr lang="zh-CN" altLang="en-US" dirty="0">
                <a:effectLst>
                  <a:outerShdw blurRad="38100" dist="38100" dir="2700000" algn="tl">
                    <a:srgbClr val="000000"/>
                  </a:outerShdw>
                </a:effectLst>
                <a:latin typeface="Times New Roman" panose="02020603050405020304" pitchFamily="18" charset="0"/>
                <a:cs typeface="Times New Roman" panose="02020603050405020304" pitchFamily="18" charset="0"/>
              </a:rPr>
              <a:t>人与人、人与机器、机器与机器交互，生成和采集</a:t>
            </a:r>
            <a:r>
              <a:rPr lang="en-US" altLang="zh-CN" dirty="0">
                <a:effectLst>
                  <a:outerShdw blurRad="38100" dist="38100" dir="2700000" algn="tl">
                    <a:srgbClr val="000000"/>
                  </a:outerShdw>
                </a:effectLst>
                <a:latin typeface="Times New Roman" panose="02020603050405020304" pitchFamily="18" charset="0"/>
                <a:cs typeface="Times New Roman" panose="02020603050405020304" pitchFamily="18" charset="0"/>
              </a:rPr>
              <a:t>TB</a:t>
            </a:r>
            <a:r>
              <a:rPr lang="zh-CN" altLang="en-US" dirty="0">
                <a:effectLst>
                  <a:outerShdw blurRad="38100" dist="38100" dir="2700000" algn="tl">
                    <a:srgbClr val="000000"/>
                  </a:outerShdw>
                </a:effectLst>
                <a:latin typeface="Times New Roman" panose="02020603050405020304" pitchFamily="18" charset="0"/>
                <a:cs typeface="Times New Roman" panose="02020603050405020304" pitchFamily="18" charset="0"/>
              </a:rPr>
              <a:t>、</a:t>
            </a:r>
            <a:r>
              <a:rPr lang="en-US" altLang="zh-CN" dirty="0">
                <a:effectLst>
                  <a:outerShdw blurRad="38100" dist="38100" dir="2700000" algn="tl">
                    <a:srgbClr val="000000"/>
                  </a:outerShdw>
                </a:effectLst>
                <a:latin typeface="Times New Roman" panose="02020603050405020304" pitchFamily="18" charset="0"/>
                <a:cs typeface="Times New Roman" panose="02020603050405020304" pitchFamily="18" charset="0"/>
              </a:rPr>
              <a:t>PB</a:t>
            </a:r>
            <a:r>
              <a:rPr lang="zh-CN" altLang="en-US" dirty="0">
                <a:effectLst>
                  <a:outerShdw blurRad="38100" dist="38100" dir="2700000" algn="tl">
                    <a:srgbClr val="000000"/>
                  </a:outerShdw>
                </a:effectLst>
                <a:latin typeface="Times New Roman" panose="02020603050405020304" pitchFamily="18" charset="0"/>
                <a:cs typeface="Times New Roman" panose="02020603050405020304" pitchFamily="18" charset="0"/>
              </a:rPr>
              <a:t>甚至</a:t>
            </a:r>
            <a:r>
              <a:rPr lang="en-US" altLang="zh-CN" dirty="0">
                <a:effectLst>
                  <a:outerShdw blurRad="38100" dist="38100" dir="2700000" algn="tl">
                    <a:srgbClr val="000000"/>
                  </a:outerShdw>
                </a:effectLst>
                <a:latin typeface="Times New Roman" panose="02020603050405020304" pitchFamily="18" charset="0"/>
                <a:cs typeface="Times New Roman" panose="02020603050405020304" pitchFamily="18" charset="0"/>
              </a:rPr>
              <a:t>EB</a:t>
            </a:r>
            <a:r>
              <a:rPr lang="zh-CN" altLang="en-US" dirty="0">
                <a:effectLst>
                  <a:outerShdw blurRad="38100" dist="38100" dir="2700000" algn="tl">
                    <a:srgbClr val="000000"/>
                  </a:outerShdw>
                </a:effectLst>
                <a:latin typeface="Times New Roman" panose="02020603050405020304" pitchFamily="18" charset="0"/>
                <a:cs typeface="Times New Roman" panose="02020603050405020304" pitchFamily="18" charset="0"/>
              </a:rPr>
              <a:t>的试实时数据</a:t>
            </a:r>
            <a:endParaRPr lang="zh-CN" altLang="en-US" sz="1500" dirty="0">
              <a:effectLst>
                <a:outerShdw blurRad="38100" dist="38100" dir="2700000" algn="tl">
                  <a:srgbClr val="000000"/>
                </a:outerShdw>
              </a:effectLst>
              <a:latin typeface="Times New Roman" panose="02020603050405020304" pitchFamily="18" charset="0"/>
              <a:ea typeface="方正宋黑简体"/>
              <a:cs typeface="Times New Roman" panose="02020603050405020304" pitchFamily="18" charset="0"/>
            </a:endParaRPr>
          </a:p>
        </p:txBody>
      </p:sp>
      <p:sp>
        <p:nvSpPr>
          <p:cNvPr id="10243" name="Rectangle 3"/>
          <p:cNvSpPr>
            <a:spLocks noChangeArrowheads="1"/>
          </p:cNvSpPr>
          <p:nvPr/>
        </p:nvSpPr>
        <p:spPr bwMode="auto">
          <a:xfrm>
            <a:off x="1866900" y="-10716"/>
            <a:ext cx="5486400" cy="829866"/>
          </a:xfrm>
          <a:prstGeom prst="rect">
            <a:avLst/>
          </a:prstGeom>
          <a:noFill/>
          <a:ln>
            <a:noFill/>
          </a:ln>
        </p:spPr>
        <p:txBody>
          <a:bodyPr anchor="ctr"/>
          <a:lstStyle/>
          <a:p>
            <a:pPr algn="ctr" eaLnBrk="1" hangingPunct="1">
              <a:lnSpc>
                <a:spcPct val="85000"/>
              </a:lnSpc>
              <a:buFont typeface="Arial" panose="020B0604020202020204" pitchFamily="34" charset="0"/>
              <a:buNone/>
              <a:defRPr/>
            </a:pPr>
            <a:r>
              <a:rPr lang="zh-CN" altLang="en-US" sz="3600" dirty="0">
                <a:effectLst>
                  <a:outerShdw blurRad="38100" dist="38100" dir="2700000" algn="tl">
                    <a:srgbClr val="000000"/>
                  </a:outerShdw>
                </a:effectLst>
              </a:rPr>
              <a:t>物联网</a:t>
            </a:r>
            <a:endParaRPr lang="zh-CN" altLang="en-US" sz="3600" u="sng" dirty="0">
              <a:effectLst>
                <a:outerShdw blurRad="38100" dist="38100" dir="2700000" algn="tl">
                  <a:srgbClr val="000000"/>
                </a:outerShdw>
              </a:effectLst>
            </a:endParaRPr>
          </a:p>
        </p:txBody>
      </p:sp>
      <p:sp>
        <p:nvSpPr>
          <p:cNvPr id="19460" name="Rectangle 2"/>
          <p:cNvSpPr>
            <a:spLocks noChangeArrowheads="1"/>
          </p:cNvSpPr>
          <p:nvPr/>
        </p:nvSpPr>
        <p:spPr bwMode="auto">
          <a:xfrm>
            <a:off x="4417060" y="-126682"/>
            <a:ext cx="309880" cy="25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nchor="ctr">
            <a:spAutoFit/>
          </a:bodyPr>
          <a:lstStyle>
            <a:lvl1pPr>
              <a:defRPr sz="2000" b="1">
                <a:solidFill>
                  <a:schemeClr val="bg1"/>
                </a:solidFill>
                <a:latin typeface="Garamond" panose="02020404030301010803" pitchFamily="18" charset="0"/>
                <a:ea typeface="方正姚体简体" pitchFamily="2" charset="-122"/>
              </a:defRPr>
            </a:lvl1pPr>
            <a:lvl2pPr marL="742950" indent="-285750">
              <a:defRPr sz="2000" b="1">
                <a:solidFill>
                  <a:schemeClr val="bg1"/>
                </a:solidFill>
                <a:latin typeface="Garamond" panose="02020404030301010803" pitchFamily="18" charset="0"/>
                <a:ea typeface="方正姚体简体" pitchFamily="2" charset="-122"/>
              </a:defRPr>
            </a:lvl2pPr>
            <a:lvl3pPr marL="1143000" indent="-228600">
              <a:defRPr sz="2000" b="1">
                <a:solidFill>
                  <a:schemeClr val="bg1"/>
                </a:solidFill>
                <a:latin typeface="Garamond" panose="02020404030301010803" pitchFamily="18" charset="0"/>
                <a:ea typeface="方正姚体简体" pitchFamily="2" charset="-122"/>
              </a:defRPr>
            </a:lvl3pPr>
            <a:lvl4pPr marL="1600200" indent="-228600">
              <a:defRPr sz="2000" b="1">
                <a:solidFill>
                  <a:schemeClr val="bg1"/>
                </a:solidFill>
                <a:latin typeface="Garamond" panose="02020404030301010803" pitchFamily="18" charset="0"/>
                <a:ea typeface="方正姚体简体" pitchFamily="2" charset="-122"/>
              </a:defRPr>
            </a:lvl4pPr>
            <a:lvl5pPr marL="2057400" indent="-228600">
              <a:defRPr sz="2000" b="1">
                <a:solidFill>
                  <a:schemeClr val="bg1"/>
                </a:solidFill>
                <a:latin typeface="Garamond" panose="02020404030301010803" pitchFamily="18" charset="0"/>
                <a:ea typeface="方正姚体简体" pitchFamily="2" charset="-122"/>
              </a:defRPr>
            </a:lvl5pPr>
            <a:lvl6pPr marL="2514600" indent="-228600" eaLnBrk="0" fontAlgn="base" hangingPunct="0">
              <a:spcBef>
                <a:spcPct val="0"/>
              </a:spcBef>
              <a:spcAft>
                <a:spcPct val="0"/>
              </a:spcAft>
              <a:defRPr sz="2000" b="1">
                <a:solidFill>
                  <a:schemeClr val="bg1"/>
                </a:solidFill>
                <a:latin typeface="Garamond" panose="02020404030301010803" pitchFamily="18" charset="0"/>
                <a:ea typeface="方正姚体简体" pitchFamily="2" charset="-122"/>
              </a:defRPr>
            </a:lvl6pPr>
            <a:lvl7pPr marL="2971800" indent="-228600" eaLnBrk="0" fontAlgn="base" hangingPunct="0">
              <a:spcBef>
                <a:spcPct val="0"/>
              </a:spcBef>
              <a:spcAft>
                <a:spcPct val="0"/>
              </a:spcAft>
              <a:defRPr sz="2000" b="1">
                <a:solidFill>
                  <a:schemeClr val="bg1"/>
                </a:solidFill>
                <a:latin typeface="Garamond" panose="02020404030301010803" pitchFamily="18" charset="0"/>
                <a:ea typeface="方正姚体简体" pitchFamily="2" charset="-122"/>
              </a:defRPr>
            </a:lvl7pPr>
            <a:lvl8pPr marL="3429000" indent="-228600" eaLnBrk="0" fontAlgn="base" hangingPunct="0">
              <a:spcBef>
                <a:spcPct val="0"/>
              </a:spcBef>
              <a:spcAft>
                <a:spcPct val="0"/>
              </a:spcAft>
              <a:defRPr sz="2000" b="1">
                <a:solidFill>
                  <a:schemeClr val="bg1"/>
                </a:solidFill>
                <a:latin typeface="Garamond" panose="02020404030301010803" pitchFamily="18" charset="0"/>
                <a:ea typeface="方正姚体简体" pitchFamily="2" charset="-122"/>
              </a:defRPr>
            </a:lvl8pPr>
            <a:lvl9pPr marL="3886200" indent="-228600" eaLnBrk="0" fontAlgn="base" hangingPunct="0">
              <a:spcBef>
                <a:spcPct val="0"/>
              </a:spcBef>
              <a:spcAft>
                <a:spcPct val="0"/>
              </a:spcAft>
              <a:defRPr sz="2000" b="1">
                <a:solidFill>
                  <a:schemeClr val="bg1"/>
                </a:solidFill>
                <a:latin typeface="Garamond" panose="02020404030301010803" pitchFamily="18" charset="0"/>
                <a:ea typeface="方正姚体简体" pitchFamily="2" charset="-122"/>
              </a:defRPr>
            </a:lvl9pPr>
          </a:lstStyle>
          <a:p>
            <a:pPr algn="ctr">
              <a:spcBef>
                <a:spcPct val="20000"/>
              </a:spcBef>
            </a:pPr>
            <a:endParaRPr lang="zh-CN" altLang="en-US" sz="1350"/>
          </a:p>
        </p:txBody>
      </p:sp>
      <p:pic>
        <p:nvPicPr>
          <p:cNvPr id="1946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9283" y="1382475"/>
            <a:ext cx="5961974" cy="376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950867" y="1268016"/>
            <a:ext cx="4406931" cy="3555461"/>
          </a:xfrm>
          <a:prstGeom prst="rect">
            <a:avLst/>
          </a:prstGeom>
        </p:spPr>
      </p:pic>
      <p:sp>
        <p:nvSpPr>
          <p:cNvPr id="2" name="标题 1"/>
          <p:cNvSpPr>
            <a:spLocks noGrp="1"/>
          </p:cNvSpPr>
          <p:nvPr>
            <p:ph type="title"/>
          </p:nvPr>
        </p:nvSpPr>
        <p:spPr/>
        <p:txBody>
          <a:bodyPr/>
          <a:lstStyle/>
          <a:p>
            <a:r>
              <a:rPr lang="en-US" altLang="zh-CN" dirty="0"/>
              <a:t>1. </a:t>
            </a:r>
            <a:r>
              <a:rPr lang="zh-CN" altLang="en-US" dirty="0"/>
              <a:t>计算机网络通信协议</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825623" y="1014399"/>
            <a:ext cx="7551569" cy="3762897"/>
          </a:xfrm>
          <a:prstGeom prst="rect">
            <a:avLst/>
          </a:prstGeom>
        </p:spPr>
      </p:pic>
      <p:sp>
        <p:nvSpPr>
          <p:cNvPr id="2" name="矩形 1"/>
          <p:cNvSpPr/>
          <p:nvPr/>
        </p:nvSpPr>
        <p:spPr>
          <a:xfrm>
            <a:off x="390988" y="204401"/>
            <a:ext cx="2937510" cy="460375"/>
          </a:xfrm>
          <a:prstGeom prst="rect">
            <a:avLst/>
          </a:prstGeom>
        </p:spPr>
        <p:txBody>
          <a:bodyPr wrap="none">
            <a:spAutoFit/>
          </a:bodyPr>
          <a:lstStyle/>
          <a:p>
            <a:r>
              <a:rPr lang="zh-CN" altLang="en-US" sz="2400" dirty="0"/>
              <a:t>主机信息连通示意图</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t>1</a:t>
            </a:r>
            <a:r>
              <a:rPr lang="zh-CN" altLang="en-US" dirty="0"/>
              <a:t>）物理层为设备之间的数据通信提供传输媒体及互连设备，为数据传输提供可靠的环境。直观地，物理层传递的是由不同信号表示的比特流。</a:t>
            </a:r>
          </a:p>
          <a:p>
            <a:r>
              <a:rPr lang="en-US" altLang="zh-CN" dirty="0"/>
              <a:t>2</a:t>
            </a:r>
            <a:r>
              <a:rPr lang="zh-CN" altLang="en-US" dirty="0"/>
              <a:t>）数据链路层介乎于物理层和网络层之间。物理传输介质是长期的，但数据连接是有生存期的。在连接生存期内，收发两端可以进行一次或多次数据通信。每次通信都要经过建立通信联络和拆除通信联络两个过程。这种建立起来的数据收发关系就叫做数据链路。为了传输数据的准确，需要该层对物理层数据进项检错、纠错。数据链数层传输的数据格式为数据帧。</a:t>
            </a:r>
          </a:p>
          <a:p>
            <a:endParaRPr lang="en-US" dirty="0"/>
          </a:p>
        </p:txBody>
      </p:sp>
      <p:sp>
        <p:nvSpPr>
          <p:cNvPr id="2" name="标题 1"/>
          <p:cNvSpPr>
            <a:spLocks noGrp="1"/>
          </p:cNvSpPr>
          <p:nvPr>
            <p:ph type="title"/>
          </p:nvPr>
        </p:nvSpPr>
        <p:spPr/>
        <p:txBody>
          <a:bodyPr>
            <a:normAutofit/>
          </a:bodyPr>
          <a:lstStyle/>
          <a:p>
            <a:r>
              <a:rPr lang="zh-CN" altLang="en-US" sz="2700" dirty="0"/>
              <a:t>（</a:t>
            </a:r>
            <a:r>
              <a:rPr lang="en-US" altLang="zh-CN" sz="2700" dirty="0"/>
              <a:t>1</a:t>
            </a:r>
            <a:r>
              <a:rPr lang="zh-CN" altLang="en-US" sz="2700" dirty="0"/>
              <a:t>）</a:t>
            </a:r>
            <a:r>
              <a:rPr lang="en-US" altLang="zh-CN" sz="2700" dirty="0"/>
              <a:t>OSI</a:t>
            </a:r>
            <a:r>
              <a:rPr lang="zh-CN" altLang="en-US" sz="2700" dirty="0"/>
              <a:t>七层协议各层功能简介</a:t>
            </a:r>
            <a:endParaRPr lang="en-US" sz="2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2339083" y="2310513"/>
            <a:ext cx="4462659" cy="1408298"/>
          </a:xfrm>
          <a:prstGeom prst="rect">
            <a:avLst/>
          </a:prstGeom>
        </p:spPr>
      </p:pic>
      <p:sp>
        <p:nvSpPr>
          <p:cNvPr id="5" name="矩形 4"/>
          <p:cNvSpPr/>
          <p:nvPr/>
        </p:nvSpPr>
        <p:spPr>
          <a:xfrm>
            <a:off x="546763" y="0"/>
            <a:ext cx="8233744" cy="2030095"/>
          </a:xfrm>
          <a:prstGeom prst="rect">
            <a:avLst/>
          </a:prstGeom>
        </p:spPr>
        <p:txBody>
          <a:bodyPr wrap="square">
            <a:spAutoFit/>
          </a:bodyPr>
          <a:lstStyle/>
          <a:p>
            <a:pPr indent="269875" algn="just">
              <a:lnSpc>
                <a:spcPct val="150000"/>
              </a:lnSpc>
            </a:pPr>
            <a:r>
              <a:rPr lang="en-US" sz="2100" b="1" kern="100" dirty="0">
                <a:solidFill>
                  <a:srgbClr val="000000"/>
                </a:solidFill>
                <a:latin typeface="Times New Roman" panose="02020603050405020304" pitchFamily="18" charset="0"/>
                <a:ea typeface="宋体" panose="02010600030101010101" pitchFamily="2" charset="-122"/>
              </a:rPr>
              <a:t>3</a:t>
            </a:r>
            <a:r>
              <a:rPr lang="zh-CN" altLang="en-US" sz="2100" b="1" kern="100" dirty="0">
                <a:solidFill>
                  <a:srgbClr val="000000"/>
                </a:solidFill>
                <a:latin typeface="Times New Roman" panose="02020603050405020304" pitchFamily="18" charset="0"/>
                <a:ea typeface="宋体" panose="02010600030101010101" pitchFamily="2" charset="-122"/>
              </a:rPr>
              <a:t>）网络层位于传输层和数据链路层之间，它在数据链路层提供的两个相邻端点之间的数据帧的传送功能上，进一步管理网络中的数据通信，将数据设法从源端经过若干个中间节点传送到目的端，从而向运输层提供最基本的端到端的数据传送服务。工作示意图所下：</a:t>
            </a:r>
            <a:endParaRPr lang="en-US" sz="2100" b="1"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692546" y="1757986"/>
            <a:ext cx="5357542" cy="3095880"/>
          </a:xfrm>
          <a:prstGeom prst="rect">
            <a:avLst/>
          </a:prstGeom>
        </p:spPr>
      </p:pic>
      <p:sp>
        <p:nvSpPr>
          <p:cNvPr id="2" name="标题 1"/>
          <p:cNvSpPr>
            <a:spLocks noGrp="1"/>
          </p:cNvSpPr>
          <p:nvPr>
            <p:ph type="title"/>
          </p:nvPr>
        </p:nvSpPr>
        <p:spPr/>
        <p:txBody>
          <a:bodyPr>
            <a:noAutofit/>
          </a:bodyPr>
          <a:lstStyle/>
          <a:p>
            <a:pPr>
              <a:lnSpc>
                <a:spcPct val="150000"/>
              </a:lnSpc>
            </a:pPr>
            <a:r>
              <a:rPr lang="en-US" altLang="zh-CN" sz="1500" dirty="0">
                <a:effectLst/>
              </a:rPr>
              <a:t>4</a:t>
            </a:r>
            <a:r>
              <a:rPr lang="zh-CN" altLang="en-US" sz="1500" dirty="0">
                <a:effectLst/>
              </a:rPr>
              <a:t>）传输层是七层协议中最重要、最关键的一层，唯一负责总体的数据传输和数据控制的一层。传输层提供端到端的交换数据的机制。传输层对会话层等高三层提供可靠的传输服务</a:t>
            </a:r>
            <a:r>
              <a:rPr lang="en-US" altLang="zh-CN" sz="1500" dirty="0">
                <a:effectLst/>
              </a:rPr>
              <a:t>,</a:t>
            </a:r>
            <a:r>
              <a:rPr lang="zh-CN" altLang="en-US" sz="1500" dirty="0">
                <a:effectLst/>
              </a:rPr>
              <a:t>对网络层提供可靠的目的地站点信息。从通信和信息处理的角度看，运输层向它上面的应用层提供通信服务，它属于面向通信部分的最高层，同时也是用户功能中的最低层。</a:t>
            </a:r>
            <a:endParaRPr lang="en-US" sz="1500" dirty="0">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5</a:t>
            </a:r>
            <a:r>
              <a:rPr lang="zh-CN" altLang="en-US" dirty="0"/>
              <a:t>）会话层主要功能是按照在应用进程之间约定的原则，按照正确的顺序收、发数据，进行各种形态的对话。</a:t>
            </a:r>
          </a:p>
          <a:p>
            <a:r>
              <a:rPr lang="en-US" altLang="zh-CN" dirty="0"/>
              <a:t>6</a:t>
            </a:r>
            <a:r>
              <a:rPr lang="zh-CN" altLang="en-US" dirty="0"/>
              <a:t>）表示层主要功能是把应用层提供的信息变换为能够共同理解的形式，提供字符代码、数据格式、控制信息格式、加密等的统一表示。</a:t>
            </a:r>
          </a:p>
          <a:p>
            <a:r>
              <a:rPr lang="en-US" altLang="zh-CN" dirty="0"/>
              <a:t>7</a:t>
            </a:r>
            <a:r>
              <a:rPr lang="zh-CN" altLang="en-US" dirty="0"/>
              <a:t>）应用层是开放模型的最高层，是直接为应用进程提供服务的。</a:t>
            </a:r>
          </a:p>
          <a:p>
            <a:endParaRPr lang="en-US" dirty="0"/>
          </a:p>
        </p:txBody>
      </p:sp>
      <p:sp>
        <p:nvSpPr>
          <p:cNvPr id="5" name="标题 4"/>
          <p:cNvSpPr>
            <a:spLocks noGrp="1"/>
          </p:cNvSpPr>
          <p:nvPr>
            <p:ph type="title"/>
          </p:nvPr>
        </p:nvSpPr>
        <p:spPr/>
        <p:txBody>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3.1</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云计算技术基础</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3" name="内容占位符 2"/>
          <p:cNvSpPr>
            <a:spLocks noGrp="1"/>
          </p:cNvSpPr>
          <p:nvPr/>
        </p:nvSpPr>
        <p:spPr>
          <a:xfrm>
            <a:off x="3637280" y="3180080"/>
            <a:ext cx="4257040" cy="143129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lnSpc>
                <a:spcPct val="150000"/>
              </a:lnSpc>
              <a:buNone/>
            </a:pPr>
            <a:r>
              <a:rPr lang="zh-CN" altLang="en-US" sz="2400" dirty="0">
                <a:sym typeface="+mn-ea"/>
              </a:rPr>
              <a:t>3.1.1  </a:t>
            </a:r>
            <a:r>
              <a:rPr lang="zh-CN" altLang="en-US" sz="2400" dirty="0"/>
              <a:t>云计算硬件技术基础</a:t>
            </a:r>
          </a:p>
          <a:p>
            <a:pPr marL="0" indent="0">
              <a:lnSpc>
                <a:spcPct val="150000"/>
              </a:lnSpc>
              <a:buNone/>
            </a:pPr>
            <a:r>
              <a:rPr lang="en-US" altLang="zh-CN" sz="2400" dirty="0">
                <a:sym typeface="+mn-ea"/>
              </a:rPr>
              <a:t>3.1.2  </a:t>
            </a:r>
            <a:r>
              <a:rPr lang="zh-CN" altLang="en-US" sz="2400">
                <a:sym typeface="+mn-ea"/>
              </a:rPr>
              <a:t>云</a:t>
            </a:r>
            <a:r>
              <a:rPr lang="zh-CN" altLang="en-US" sz="2400" dirty="0">
                <a:sym typeface="+mn-ea"/>
              </a:rPr>
              <a:t>计算网络技术基础</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2422148" y="1635125"/>
            <a:ext cx="4296528" cy="2759075"/>
          </a:xfrm>
          <a:prstGeom prst="rect">
            <a:avLst/>
          </a:prstGeom>
        </p:spPr>
      </p:pic>
      <p:sp>
        <p:nvSpPr>
          <p:cNvPr id="2" name="标题 1"/>
          <p:cNvSpPr>
            <a:spLocks noGrp="1"/>
          </p:cNvSpPr>
          <p:nvPr>
            <p:ph type="title"/>
          </p:nvPr>
        </p:nvSpPr>
        <p:spPr>
          <a:xfrm>
            <a:off x="297997" y="139133"/>
            <a:ext cx="7886700" cy="994172"/>
          </a:xfrm>
        </p:spPr>
        <p:txBody>
          <a:bodyPr>
            <a:normAutofit/>
          </a:bodyPr>
          <a:lstStyle/>
          <a:p>
            <a:r>
              <a:rPr lang="zh-CN" altLang="en-US" dirty="0"/>
              <a:t>（</a:t>
            </a:r>
            <a:r>
              <a:rPr lang="en-US" altLang="zh-CN" dirty="0"/>
              <a:t>2</a:t>
            </a:r>
            <a:r>
              <a:rPr lang="zh-CN" altLang="en-US" dirty="0"/>
              <a:t>）传统网络和云环境网络的异同</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171364" y="1101671"/>
            <a:ext cx="6403012" cy="3725563"/>
          </a:xfrm>
          <a:prstGeom prst="rect">
            <a:avLst/>
          </a:prstGeom>
        </p:spPr>
      </p:pic>
      <p:sp>
        <p:nvSpPr>
          <p:cNvPr id="3" name="标题 2"/>
          <p:cNvSpPr>
            <a:spLocks noGrp="1"/>
          </p:cNvSpPr>
          <p:nvPr>
            <p:ph type="title"/>
          </p:nvPr>
        </p:nvSpPr>
        <p:spPr>
          <a:xfrm>
            <a:off x="542093" y="160653"/>
            <a:ext cx="7886700" cy="994172"/>
          </a:xfrm>
        </p:spPr>
        <p:txBody>
          <a:bodyPr/>
          <a:lstStyle/>
          <a:p>
            <a:r>
              <a:rPr lang="zh-CN" altLang="en-US" dirty="0"/>
              <a:t>云环境网络拓扑结构示意图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895917" y="1357961"/>
            <a:ext cx="6634567" cy="3235121"/>
          </a:xfrm>
          <a:prstGeom prst="rect">
            <a:avLst/>
          </a:prstGeom>
        </p:spPr>
      </p:pic>
      <p:sp>
        <p:nvSpPr>
          <p:cNvPr id="2" name="矩形 1"/>
          <p:cNvSpPr/>
          <p:nvPr/>
        </p:nvSpPr>
        <p:spPr>
          <a:xfrm>
            <a:off x="638428" y="302372"/>
            <a:ext cx="2941320" cy="506730"/>
          </a:xfrm>
          <a:prstGeom prst="rect">
            <a:avLst/>
          </a:prstGeom>
        </p:spPr>
        <p:txBody>
          <a:bodyPr wrap="none">
            <a:spAutoFit/>
          </a:bodyPr>
          <a:lstStyle/>
          <a:p>
            <a:r>
              <a:rPr lang="zh-CN" altLang="en-US" sz="2700" dirty="0"/>
              <a:t>大二层的网络架构</a:t>
            </a:r>
            <a:endParaRPr lang="en-US" sz="2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通信就是信息从一地到另一地的传递和交流过程。集成电路和超大规模集成电路的普遍使用使得计算机技术进入通信领域，改变了通信技术面貌。光纤技术将传统的电通信带入了光通信时代。</a:t>
            </a:r>
            <a:endParaRPr lang="en-US" altLang="zh-CN" dirty="0"/>
          </a:p>
          <a:p>
            <a:r>
              <a:rPr lang="zh-CN" altLang="en-US" dirty="0"/>
              <a:t>基于蜂窝移动电话技术的移动通信由于其便利性、个人化和无处不在的特性得到广泛应用，成为目前现代通信发展最快的领域。</a:t>
            </a:r>
            <a:endParaRPr lang="en-US" dirty="0"/>
          </a:p>
        </p:txBody>
      </p:sp>
      <p:sp>
        <p:nvSpPr>
          <p:cNvPr id="2" name="标题 1"/>
          <p:cNvSpPr>
            <a:spLocks noGrp="1"/>
          </p:cNvSpPr>
          <p:nvPr>
            <p:ph type="title"/>
          </p:nvPr>
        </p:nvSpPr>
        <p:spPr/>
        <p:txBody>
          <a:bodyPr/>
          <a:lstStyle/>
          <a:p>
            <a:r>
              <a:rPr lang="en-US" altLang="zh-CN" dirty="0"/>
              <a:t>2</a:t>
            </a:r>
            <a:r>
              <a:rPr lang="zh-CN" altLang="en-US" dirty="0"/>
              <a:t>．数据通信技术</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885547" y="1285514"/>
            <a:ext cx="6884633" cy="3110121"/>
          </a:xfrm>
          <a:prstGeom prst="rect">
            <a:avLst/>
          </a:prstGeom>
        </p:spPr>
      </p:pic>
      <p:sp>
        <p:nvSpPr>
          <p:cNvPr id="2" name="矩形 1"/>
          <p:cNvSpPr/>
          <p:nvPr/>
        </p:nvSpPr>
        <p:spPr>
          <a:xfrm>
            <a:off x="555214" y="363604"/>
            <a:ext cx="1906905" cy="506730"/>
          </a:xfrm>
          <a:prstGeom prst="rect">
            <a:avLst/>
          </a:prstGeom>
        </p:spPr>
        <p:txBody>
          <a:bodyPr wrap="none">
            <a:spAutoFit/>
          </a:bodyPr>
          <a:lstStyle/>
          <a:p>
            <a:r>
              <a:rPr lang="zh-CN" altLang="en-US" sz="2700" dirty="0"/>
              <a:t>电磁波频谱</a:t>
            </a:r>
            <a:endParaRPr lang="en-US" sz="27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stretch>
            <a:fillRect/>
          </a:stretch>
        </p:blipFill>
        <p:spPr>
          <a:xfrm>
            <a:off x="2203097" y="3901736"/>
            <a:ext cx="3221006" cy="1008739"/>
          </a:xfrm>
          <a:prstGeom prst="rect">
            <a:avLst/>
          </a:prstGeom>
        </p:spPr>
      </p:pic>
      <p:sp>
        <p:nvSpPr>
          <p:cNvPr id="3" name="标题 2"/>
          <p:cNvSpPr>
            <a:spLocks noGrp="1"/>
          </p:cNvSpPr>
          <p:nvPr>
            <p:ph type="title"/>
          </p:nvPr>
        </p:nvSpPr>
        <p:spPr/>
        <p:txBody>
          <a:bodyPr/>
          <a:lstStyle/>
          <a:p>
            <a:r>
              <a:rPr lang="en-US" altLang="zh-CN" dirty="0"/>
              <a:t>2</a:t>
            </a:r>
            <a:r>
              <a:rPr lang="zh-CN" altLang="en-US" dirty="0"/>
              <a:t>．数据通信技术</a:t>
            </a:r>
          </a:p>
        </p:txBody>
      </p:sp>
      <p:sp>
        <p:nvSpPr>
          <p:cNvPr id="5" name="矩形 4"/>
          <p:cNvSpPr/>
          <p:nvPr/>
        </p:nvSpPr>
        <p:spPr>
          <a:xfrm>
            <a:off x="389845" y="1268016"/>
            <a:ext cx="8364311" cy="2584450"/>
          </a:xfrm>
          <a:prstGeom prst="rect">
            <a:avLst/>
          </a:prstGeom>
        </p:spPr>
        <p:txBody>
          <a:bodyPr wrap="square">
            <a:spAutoFit/>
          </a:bodyPr>
          <a:lstStyle/>
          <a:p>
            <a:pPr indent="269875" algn="just"/>
            <a:r>
              <a:rPr lang="zh-CN" altLang="en-US" sz="1800" b="1" kern="100" dirty="0">
                <a:solidFill>
                  <a:srgbClr val="000000"/>
                </a:solidFill>
                <a:latin typeface="Times New Roman" panose="02020603050405020304" pitchFamily="18" charset="0"/>
                <a:ea typeface="宋体" panose="02010600030101010101" pitchFamily="2" charset="-122"/>
              </a:rPr>
              <a:t>（</a:t>
            </a:r>
            <a:r>
              <a:rPr lang="en-US" sz="1800" b="1" kern="100" dirty="0">
                <a:solidFill>
                  <a:srgbClr val="000000"/>
                </a:solidFill>
                <a:latin typeface="Times New Roman" panose="02020603050405020304" pitchFamily="18" charset="0"/>
                <a:ea typeface="宋体" panose="02010600030101010101" pitchFamily="2" charset="-122"/>
              </a:rPr>
              <a:t>1</a:t>
            </a:r>
            <a:r>
              <a:rPr lang="zh-CN" altLang="en-US" sz="1800" b="1" kern="100" dirty="0">
                <a:solidFill>
                  <a:srgbClr val="000000"/>
                </a:solidFill>
                <a:latin typeface="Times New Roman" panose="02020603050405020304" pitchFamily="18" charset="0"/>
                <a:ea typeface="宋体" panose="02010600030101010101" pitchFamily="2" charset="-122"/>
              </a:rPr>
              <a:t>）双绞线</a:t>
            </a:r>
            <a:endParaRPr lang="en-US" sz="1800" b="1" kern="100" dirty="0">
              <a:latin typeface="Times New Roman" panose="02020603050405020304" pitchFamily="18" charset="0"/>
              <a:ea typeface="宋体" panose="02010600030101010101" pitchFamily="2" charset="-122"/>
            </a:endParaRPr>
          </a:p>
          <a:p>
            <a:pPr indent="269875" algn="just"/>
            <a:r>
              <a:rPr lang="zh-CN" altLang="en-US" sz="1800" b="1" kern="100" dirty="0">
                <a:solidFill>
                  <a:srgbClr val="FF0000"/>
                </a:solidFill>
                <a:latin typeface="Times New Roman" panose="02020603050405020304" pitchFamily="18" charset="0"/>
                <a:ea typeface="宋体" panose="02010600030101010101" pitchFamily="2" charset="-122"/>
              </a:rPr>
              <a:t>双绞线</a:t>
            </a:r>
            <a:r>
              <a:rPr lang="en-US" sz="1800" b="1" kern="100" dirty="0">
                <a:solidFill>
                  <a:srgbClr val="000000"/>
                </a:solidFill>
                <a:latin typeface="Times New Roman" panose="02020603050405020304" pitchFamily="18" charset="0"/>
                <a:ea typeface="宋体" panose="02010600030101010101" pitchFamily="2" charset="-122"/>
              </a:rPr>
              <a:t>(Twisted </a:t>
            </a:r>
            <a:r>
              <a:rPr lang="en-US" sz="1800" b="1" kern="100" dirty="0" err="1">
                <a:solidFill>
                  <a:srgbClr val="000000"/>
                </a:solidFill>
                <a:latin typeface="Times New Roman" panose="02020603050405020304" pitchFamily="18" charset="0"/>
                <a:ea typeface="宋体" panose="02010600030101010101" pitchFamily="2" charset="-122"/>
              </a:rPr>
              <a:t>Pairwire</a:t>
            </a:r>
            <a:r>
              <a:rPr lang="en-US" sz="1800" b="1" kern="100" dirty="0">
                <a:solidFill>
                  <a:srgbClr val="000000"/>
                </a:solidFill>
                <a:latin typeface="Times New Roman" panose="02020603050405020304" pitchFamily="18" charset="0"/>
                <a:ea typeface="宋体" panose="02010600030101010101" pitchFamily="2" charset="-122"/>
              </a:rPr>
              <a:t>)</a:t>
            </a:r>
            <a:r>
              <a:rPr lang="zh-CN" altLang="en-US" sz="1800" b="1" kern="100" dirty="0">
                <a:solidFill>
                  <a:srgbClr val="000000"/>
                </a:solidFill>
                <a:latin typeface="Times New Roman" panose="02020603050405020304" pitchFamily="18" charset="0"/>
                <a:ea typeface="宋体" panose="02010600030101010101" pitchFamily="2" charset="-122"/>
              </a:rPr>
              <a:t>是常用的一种传输介质，它由四组两根具有绝缘保护层的铜导线按一定规格互相绞扭在一起，使导线在传输中辐射的电磁波相互抵消，以降低串扰。双绞线电缆在现有传输媒体中价格最为低廉，因而应用也最广。</a:t>
            </a:r>
            <a:endParaRPr lang="en-US" sz="1800" b="1" kern="100" dirty="0">
              <a:latin typeface="Times New Roman" panose="02020603050405020304" pitchFamily="18" charset="0"/>
              <a:ea typeface="宋体" panose="02010600030101010101" pitchFamily="2" charset="-122"/>
            </a:endParaRPr>
          </a:p>
          <a:p>
            <a:pPr indent="269875" algn="just"/>
            <a:r>
              <a:rPr lang="zh-CN" altLang="en-US" sz="1800" b="1" kern="100" dirty="0">
                <a:solidFill>
                  <a:srgbClr val="000000"/>
                </a:solidFill>
                <a:latin typeface="Times New Roman" panose="02020603050405020304" pitchFamily="18" charset="0"/>
                <a:ea typeface="宋体" panose="02010600030101010101" pitchFamily="2" charset="-122"/>
              </a:rPr>
              <a:t>（</a:t>
            </a:r>
            <a:r>
              <a:rPr lang="en-US" sz="1800" b="1" kern="100" dirty="0">
                <a:solidFill>
                  <a:srgbClr val="000000"/>
                </a:solidFill>
                <a:latin typeface="Times New Roman" panose="02020603050405020304" pitchFamily="18" charset="0"/>
                <a:ea typeface="宋体" panose="02010600030101010101" pitchFamily="2" charset="-122"/>
              </a:rPr>
              <a:t>2</a:t>
            </a:r>
            <a:r>
              <a:rPr lang="zh-CN" altLang="en-US" sz="1800" b="1" kern="100" dirty="0">
                <a:solidFill>
                  <a:srgbClr val="000000"/>
                </a:solidFill>
                <a:latin typeface="Times New Roman" panose="02020603050405020304" pitchFamily="18" charset="0"/>
                <a:ea typeface="宋体" panose="02010600030101010101" pitchFamily="2" charset="-122"/>
              </a:rPr>
              <a:t>）同轴电缆</a:t>
            </a:r>
            <a:endParaRPr lang="en-US" sz="1800" b="1" kern="100" dirty="0">
              <a:latin typeface="Times New Roman" panose="02020603050405020304" pitchFamily="18" charset="0"/>
              <a:ea typeface="宋体" panose="02010600030101010101" pitchFamily="2" charset="-122"/>
            </a:endParaRPr>
          </a:p>
          <a:p>
            <a:pPr indent="269875" algn="just"/>
            <a:r>
              <a:rPr lang="zh-CN" altLang="en-US" sz="1800" b="1" kern="100" dirty="0">
                <a:solidFill>
                  <a:srgbClr val="FF0000"/>
                </a:solidFill>
                <a:latin typeface="Times New Roman" panose="02020603050405020304" pitchFamily="18" charset="0"/>
                <a:ea typeface="宋体" panose="02010600030101010101" pitchFamily="2" charset="-122"/>
              </a:rPr>
              <a:t>同轴电缆</a:t>
            </a:r>
            <a:r>
              <a:rPr lang="zh-CN" altLang="en-US" sz="1800" b="1" kern="100" dirty="0">
                <a:solidFill>
                  <a:srgbClr val="000000"/>
                </a:solidFill>
                <a:latin typeface="Times New Roman" panose="02020603050405020304" pitchFamily="18" charset="0"/>
                <a:ea typeface="宋体" panose="02010600030101010101" pitchFamily="2" charset="-122"/>
              </a:rPr>
              <a:t>（</a:t>
            </a:r>
            <a:r>
              <a:rPr lang="en-US" sz="1800" b="1" kern="100" dirty="0">
                <a:solidFill>
                  <a:srgbClr val="000000"/>
                </a:solidFill>
                <a:latin typeface="Times New Roman" panose="02020603050405020304" pitchFamily="18" charset="0"/>
                <a:ea typeface="宋体" panose="02010600030101010101" pitchFamily="2" charset="-122"/>
              </a:rPr>
              <a:t>Coaxial Cable</a:t>
            </a:r>
            <a:r>
              <a:rPr lang="zh-CN" altLang="en-US" sz="1800" b="1" kern="100" dirty="0">
                <a:solidFill>
                  <a:srgbClr val="000000"/>
                </a:solidFill>
                <a:latin typeface="Times New Roman" panose="02020603050405020304" pitchFamily="18" charset="0"/>
                <a:ea typeface="宋体" panose="02010600030101010101" pitchFamily="2" charset="-122"/>
              </a:rPr>
              <a:t>）由两层同心的导体构成，中心导体是硬铜线，外层是密织的网状导体，两层之间是一层绝缘材料，最外层包覆一层保护橡胶或塑料护套。同轴电缆的这种结构，使它具有高带宽和极好的抗干扰特性。家庭常见的有线电视电缆就是同轴电缆。下图展示的是同轴电缆结构。</a:t>
            </a:r>
            <a:endParaRPr lang="en-US" sz="1800" b="1"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628650" y="2636126"/>
            <a:ext cx="3416857" cy="2206496"/>
          </a:xfrm>
          <a:prstGeom prst="rect">
            <a:avLst/>
          </a:prstGeom>
        </p:spPr>
      </p:pic>
      <p:sp>
        <p:nvSpPr>
          <p:cNvPr id="2" name="标题 1"/>
          <p:cNvSpPr>
            <a:spLocks noGrp="1"/>
          </p:cNvSpPr>
          <p:nvPr>
            <p:ph type="title"/>
          </p:nvPr>
        </p:nvSpPr>
        <p:spPr>
          <a:xfrm>
            <a:off x="628650" y="800441"/>
            <a:ext cx="7886700" cy="994172"/>
          </a:xfrm>
        </p:spPr>
        <p:txBody>
          <a:bodyPr>
            <a:noAutofit/>
          </a:bodyPr>
          <a:lstStyle/>
          <a:p>
            <a:r>
              <a:rPr lang="zh-CN" altLang="en-US" sz="2100" dirty="0">
                <a:effectLst/>
              </a:rPr>
              <a:t>（</a:t>
            </a:r>
            <a:r>
              <a:rPr lang="en-US" altLang="zh-CN" sz="2100" dirty="0">
                <a:effectLst/>
              </a:rPr>
              <a:t>3</a:t>
            </a:r>
            <a:r>
              <a:rPr lang="zh-CN" altLang="en-US" sz="2100" dirty="0">
                <a:effectLst/>
              </a:rPr>
              <a:t>）光缆</a:t>
            </a:r>
            <a:br>
              <a:rPr lang="zh-CN" altLang="en-US" sz="2100" dirty="0">
                <a:effectLst/>
              </a:rPr>
            </a:br>
            <a:r>
              <a:rPr lang="zh-CN" altLang="en-US" sz="2100" dirty="0">
                <a:effectLst/>
              </a:rPr>
              <a:t>光缆（</a:t>
            </a:r>
            <a:r>
              <a:rPr lang="en-US" altLang="zh-CN" sz="2100" dirty="0">
                <a:effectLst/>
              </a:rPr>
              <a:t>Fiber Optic Cable</a:t>
            </a:r>
            <a:r>
              <a:rPr lang="zh-CN" altLang="en-US" sz="2100" dirty="0">
                <a:effectLst/>
              </a:rPr>
              <a:t>）的核心是光导纤维，简称光纤。光纤通信是通过光信号的有无来表示二进制</a:t>
            </a:r>
            <a:r>
              <a:rPr lang="en-US" altLang="zh-CN" sz="2100" dirty="0">
                <a:effectLst/>
              </a:rPr>
              <a:t>1</a:t>
            </a:r>
            <a:r>
              <a:rPr lang="zh-CN" altLang="en-US" sz="2100" dirty="0">
                <a:effectLst/>
              </a:rPr>
              <a:t>或</a:t>
            </a:r>
            <a:r>
              <a:rPr lang="en-US" altLang="zh-CN" sz="2100" dirty="0">
                <a:effectLst/>
              </a:rPr>
              <a:t>0</a:t>
            </a:r>
            <a:r>
              <a:rPr lang="zh-CN" altLang="en-US" sz="2100" dirty="0">
                <a:effectLst/>
              </a:rPr>
              <a:t>，因此光纤是典型的数字信道。光缆可以是单股或多股光纤构成，由中间的加强芯和外层塑料护套提供必要的强度，光纤与塑料护套间的空隙可填充以泡沫、细线或以液体胶等物。</a:t>
            </a:r>
          </a:p>
        </p:txBody>
      </p:sp>
      <p:pic>
        <p:nvPicPr>
          <p:cNvPr id="5" name="图片 4"/>
          <p:cNvPicPr>
            <a:picLocks noChangeAspect="1"/>
          </p:cNvPicPr>
          <p:nvPr/>
        </p:nvPicPr>
        <p:blipFill>
          <a:blip r:embed="rId4" cstate="print"/>
          <a:stretch>
            <a:fillRect/>
          </a:stretch>
        </p:blipFill>
        <p:spPr>
          <a:xfrm>
            <a:off x="4219113" y="2555686"/>
            <a:ext cx="4349189" cy="23673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886308" y="1396094"/>
            <a:ext cx="7371384" cy="3147332"/>
          </a:xfrm>
          <a:prstGeom prst="rect">
            <a:avLst/>
          </a:prstGeom>
        </p:spPr>
      </p:pic>
      <p:sp>
        <p:nvSpPr>
          <p:cNvPr id="2" name="标题 1"/>
          <p:cNvSpPr>
            <a:spLocks noGrp="1"/>
          </p:cNvSpPr>
          <p:nvPr>
            <p:ph type="title"/>
          </p:nvPr>
        </p:nvSpPr>
        <p:spPr/>
        <p:txBody>
          <a:bodyPr/>
          <a:lstStyle/>
          <a:p>
            <a:r>
              <a:rPr lang="en-US" altLang="zh-CN" dirty="0"/>
              <a:t>3. </a:t>
            </a:r>
            <a:r>
              <a:rPr lang="zh-CN" altLang="en-US" dirty="0"/>
              <a:t>宽带技术</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835092" y="967469"/>
            <a:ext cx="7382262" cy="3680734"/>
          </a:xfrm>
          <a:prstGeom prst="rect">
            <a:avLst/>
          </a:prstGeom>
        </p:spPr>
      </p:pic>
      <p:sp>
        <p:nvSpPr>
          <p:cNvPr id="2" name="矩形 1"/>
          <p:cNvSpPr/>
          <p:nvPr/>
        </p:nvSpPr>
        <p:spPr>
          <a:xfrm>
            <a:off x="542131" y="302372"/>
            <a:ext cx="2251710" cy="506730"/>
          </a:xfrm>
          <a:prstGeom prst="rect">
            <a:avLst/>
          </a:prstGeom>
        </p:spPr>
        <p:txBody>
          <a:bodyPr wrap="none">
            <a:spAutoFit/>
          </a:bodyPr>
          <a:lstStyle/>
          <a:p>
            <a:r>
              <a:rPr lang="zh-CN" altLang="en-US" sz="2700" dirty="0"/>
              <a:t>光纤接入技术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dirty="0"/>
              <a:t>（</a:t>
            </a:r>
            <a:r>
              <a:rPr lang="en-US" altLang="zh-CN" dirty="0"/>
              <a:t>1</a:t>
            </a:r>
            <a:r>
              <a:rPr lang="zh-CN" altLang="en-US" dirty="0"/>
              <a:t>）无线局域网</a:t>
            </a:r>
          </a:p>
          <a:p>
            <a:r>
              <a:rPr lang="en-US" altLang="zh-CN" dirty="0"/>
              <a:t>WLAN</a:t>
            </a:r>
            <a:r>
              <a:rPr lang="zh-CN" altLang="en-US" dirty="0"/>
              <a:t>：全称</a:t>
            </a:r>
            <a:r>
              <a:rPr lang="en-US" altLang="zh-CN" dirty="0"/>
              <a:t>Wireless Local Area Network</a:t>
            </a:r>
            <a:r>
              <a:rPr lang="zh-CN" altLang="en-US" dirty="0"/>
              <a:t>（无线局域网络）。目前，主流数据传输可达</a:t>
            </a:r>
            <a:r>
              <a:rPr lang="en-US" altLang="zh-CN" dirty="0"/>
              <a:t>54Mbps</a:t>
            </a:r>
            <a:r>
              <a:rPr lang="zh-CN" altLang="en-US" dirty="0"/>
              <a:t>。</a:t>
            </a:r>
          </a:p>
          <a:p>
            <a:r>
              <a:rPr lang="en-US" altLang="zh-CN" dirty="0"/>
              <a:t>AP</a:t>
            </a:r>
            <a:r>
              <a:rPr lang="zh-CN" altLang="en-US" dirty="0"/>
              <a:t>：全称</a:t>
            </a:r>
            <a:r>
              <a:rPr lang="en-US" altLang="zh-CN" dirty="0"/>
              <a:t>Access Point</a:t>
            </a:r>
            <a:r>
              <a:rPr lang="zh-CN" altLang="en-US" dirty="0"/>
              <a:t>（无线接入点）。</a:t>
            </a:r>
          </a:p>
          <a:p>
            <a:r>
              <a:rPr lang="en-US" altLang="zh-CN" dirty="0"/>
              <a:t>Wi-Fi</a:t>
            </a:r>
            <a:r>
              <a:rPr lang="zh-CN" altLang="en-US" dirty="0"/>
              <a:t>：</a:t>
            </a:r>
            <a:r>
              <a:rPr lang="en-US" altLang="zh-CN" dirty="0"/>
              <a:t>Wi-Fi</a:t>
            </a:r>
            <a:r>
              <a:rPr lang="zh-CN" altLang="en-US" dirty="0"/>
              <a:t>全称</a:t>
            </a:r>
            <a:r>
              <a:rPr lang="en-US" altLang="zh-CN" dirty="0"/>
              <a:t>Wireless Fidelity</a:t>
            </a:r>
            <a:r>
              <a:rPr lang="zh-CN" altLang="en-US" dirty="0"/>
              <a:t>。</a:t>
            </a:r>
            <a:r>
              <a:rPr lang="en-US" altLang="zh-CN" dirty="0"/>
              <a:t>Wi-Fi</a:t>
            </a:r>
            <a:r>
              <a:rPr lang="zh-CN" altLang="en-US" dirty="0"/>
              <a:t>认证是</a:t>
            </a:r>
            <a:r>
              <a:rPr lang="en-US" altLang="zh-CN" dirty="0"/>
              <a:t>WLAN</a:t>
            </a:r>
            <a:r>
              <a:rPr lang="zh-CN" altLang="en-US" dirty="0"/>
              <a:t>领域中对符合</a:t>
            </a:r>
            <a:r>
              <a:rPr lang="en-US" altLang="zh-CN" dirty="0"/>
              <a:t>Wi-Fi</a:t>
            </a:r>
            <a:r>
              <a:rPr lang="zh-CN" altLang="en-US" dirty="0"/>
              <a:t>标准的产品的一种认证。</a:t>
            </a:r>
            <a:endParaRPr lang="en-US" altLang="zh-CN" dirty="0"/>
          </a:p>
          <a:p>
            <a:r>
              <a:rPr lang="en-US" altLang="zh-CN" dirty="0"/>
              <a:t>WEP</a:t>
            </a:r>
            <a:r>
              <a:rPr lang="zh-CN" altLang="en-US" dirty="0"/>
              <a:t>：全称</a:t>
            </a:r>
            <a:r>
              <a:rPr lang="en-US" altLang="zh-CN" dirty="0"/>
              <a:t>Wired Equivalent Protocol</a:t>
            </a:r>
            <a:r>
              <a:rPr lang="zh-CN" altLang="en-US" dirty="0"/>
              <a:t>（有线等效协议）。</a:t>
            </a:r>
            <a:endParaRPr lang="en-US" dirty="0"/>
          </a:p>
        </p:txBody>
      </p:sp>
      <p:sp>
        <p:nvSpPr>
          <p:cNvPr id="2" name="标题 1"/>
          <p:cNvSpPr>
            <a:spLocks noGrp="1"/>
          </p:cNvSpPr>
          <p:nvPr>
            <p:ph type="title"/>
          </p:nvPr>
        </p:nvSpPr>
        <p:spPr/>
        <p:txBody>
          <a:bodyPr/>
          <a:lstStyle/>
          <a:p>
            <a:r>
              <a:rPr lang="en-US" altLang="zh-CN" dirty="0"/>
              <a:t>4. </a:t>
            </a:r>
            <a:r>
              <a:rPr lang="zh-CN" altLang="en-US" dirty="0"/>
              <a:t>移动通信技术</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对于用户而言，云计算是一朵飘在天上的云，它表现给用户的是统一的面貌，而用户对于自己的资源和数据却是“云深不知处”。</a:t>
            </a:r>
            <a:endParaRPr lang="en-US" altLang="zh-CN" dirty="0"/>
          </a:p>
          <a:p>
            <a:r>
              <a:rPr lang="zh-CN" altLang="en-US" dirty="0"/>
              <a:t>云计算建立在大量坚实的物理硬件之上。无论个人计算机系统还是云计算系统，都可以分为计算、存储和通信三个子系统。</a:t>
            </a:r>
            <a:endParaRPr lang="en-US" dirty="0"/>
          </a:p>
        </p:txBody>
      </p:sp>
      <p:sp>
        <p:nvSpPr>
          <p:cNvPr id="2" name="标题 1"/>
          <p:cNvSpPr>
            <a:spLocks noGrp="1"/>
          </p:cNvSpPr>
          <p:nvPr>
            <p:ph type="title"/>
          </p:nvPr>
        </p:nvSpPr>
        <p:spPr/>
        <p:txBody>
          <a:bodyPr/>
          <a:lstStyle/>
          <a:p>
            <a:r>
              <a:rPr lang="en-US" altLang="zh-CN" dirty="0"/>
              <a:t>3.1.1</a:t>
            </a:r>
            <a:r>
              <a:rPr lang="zh-CN" altLang="en-US" dirty="0"/>
              <a:t>云计算硬件技术基础</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stretch>
            <a:fillRect/>
          </a:stretch>
        </p:blipFill>
        <p:spPr>
          <a:xfrm>
            <a:off x="2143507" y="1884185"/>
            <a:ext cx="4555290" cy="3125528"/>
          </a:xfrm>
          <a:prstGeom prst="rect">
            <a:avLst/>
          </a:prstGeom>
        </p:spPr>
      </p:pic>
      <p:sp>
        <p:nvSpPr>
          <p:cNvPr id="2" name="标题 1"/>
          <p:cNvSpPr>
            <a:spLocks noGrp="1"/>
          </p:cNvSpPr>
          <p:nvPr>
            <p:ph type="title"/>
          </p:nvPr>
        </p:nvSpPr>
        <p:spPr>
          <a:xfrm>
            <a:off x="567418" y="567758"/>
            <a:ext cx="7886700" cy="994172"/>
          </a:xfrm>
        </p:spPr>
        <p:txBody>
          <a:bodyPr>
            <a:noAutofit/>
          </a:bodyPr>
          <a:lstStyle/>
          <a:p>
            <a:r>
              <a:rPr lang="zh-CN" altLang="en-US" sz="2400" dirty="0">
                <a:effectLst/>
              </a:rPr>
              <a:t>（</a:t>
            </a:r>
            <a:r>
              <a:rPr lang="en-US" altLang="zh-CN" sz="2400" dirty="0">
                <a:effectLst/>
              </a:rPr>
              <a:t>2</a:t>
            </a:r>
            <a:r>
              <a:rPr lang="zh-CN" altLang="en-US" sz="2400" dirty="0">
                <a:effectLst/>
              </a:rPr>
              <a:t>）蜂窝通信技术</a:t>
            </a:r>
            <a:br>
              <a:rPr lang="zh-CN" altLang="en-US" sz="2400" dirty="0">
                <a:effectLst/>
              </a:rPr>
            </a:br>
            <a:r>
              <a:rPr lang="zh-CN" altLang="en-US" sz="2400" dirty="0">
                <a:effectLst/>
              </a:rPr>
              <a:t>蜂窝通信是采用蜂窝无线组网方式，在终端和网络设备之间通过无线通道连接起来，进而实现用户在活动中可相互通信，其网络结构如图所示。</a:t>
            </a:r>
            <a:br>
              <a:rPr lang="zh-CN" altLang="en-US" sz="2400" dirty="0">
                <a:effectLst/>
              </a:rPr>
            </a:br>
            <a:endParaRPr lang="en-US" sz="2400" dirty="0">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nvPr>
        </p:nvGraphicFramePr>
        <p:xfrm>
          <a:off x="628651" y="1268016"/>
          <a:ext cx="7473950" cy="3314700"/>
        </p:xfrm>
        <a:graphic>
          <a:graphicData uri="http://schemas.openxmlformats.org/drawingml/2006/table">
            <a:tbl>
              <a:tblPr firstRow="1" firstCol="1" bandRow="1">
                <a:tableStyleId>{5C22544A-7EE6-4342-B048-85BDC9FD1C3A}</a:tableStyleId>
              </a:tblPr>
              <a:tblGrid>
                <a:gridCol w="1038860">
                  <a:extLst>
                    <a:ext uri="{9D8B030D-6E8A-4147-A177-3AD203B41FA5}">
                      <a16:colId xmlns:a16="http://schemas.microsoft.com/office/drawing/2014/main" val="20000"/>
                    </a:ext>
                  </a:extLst>
                </a:gridCol>
                <a:gridCol w="1443990">
                  <a:extLst>
                    <a:ext uri="{9D8B030D-6E8A-4147-A177-3AD203B41FA5}">
                      <a16:colId xmlns:a16="http://schemas.microsoft.com/office/drawing/2014/main" val="20001"/>
                    </a:ext>
                  </a:extLst>
                </a:gridCol>
                <a:gridCol w="1443355">
                  <a:extLst>
                    <a:ext uri="{9D8B030D-6E8A-4147-A177-3AD203B41FA5}">
                      <a16:colId xmlns:a16="http://schemas.microsoft.com/office/drawing/2014/main" val="20002"/>
                    </a:ext>
                  </a:extLst>
                </a:gridCol>
                <a:gridCol w="1140460">
                  <a:extLst>
                    <a:ext uri="{9D8B030D-6E8A-4147-A177-3AD203B41FA5}">
                      <a16:colId xmlns:a16="http://schemas.microsoft.com/office/drawing/2014/main" val="20003"/>
                    </a:ext>
                  </a:extLst>
                </a:gridCol>
                <a:gridCol w="2407285">
                  <a:extLst>
                    <a:ext uri="{9D8B030D-6E8A-4147-A177-3AD203B41FA5}">
                      <a16:colId xmlns:a16="http://schemas.microsoft.com/office/drawing/2014/main" val="20004"/>
                    </a:ext>
                  </a:extLst>
                </a:gridCol>
              </a:tblGrid>
              <a:tr h="317500">
                <a:tc>
                  <a:txBody>
                    <a:bodyPr/>
                    <a:lstStyle/>
                    <a:p>
                      <a:pPr marL="0" marR="0" indent="0" algn="ctr">
                        <a:spcBef>
                          <a:spcPts val="0"/>
                        </a:spcBef>
                        <a:spcAft>
                          <a:spcPts val="0"/>
                        </a:spcAft>
                      </a:pPr>
                      <a:r>
                        <a:rPr lang="zh-CN" sz="1500" kern="100">
                          <a:effectLst/>
                        </a:rPr>
                        <a:t>序号</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制式</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理论网速</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典型业务</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主要特点</a:t>
                      </a:r>
                      <a:endParaRPr lang="en-US" sz="15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0"/>
                  </a:ext>
                </a:extLst>
              </a:tr>
              <a:tr h="1143000">
                <a:tc>
                  <a:txBody>
                    <a:bodyPr/>
                    <a:lstStyle/>
                    <a:p>
                      <a:pPr marL="0" marR="0" indent="0" algn="ctr">
                        <a:spcBef>
                          <a:spcPts val="0"/>
                        </a:spcBef>
                        <a:spcAft>
                          <a:spcPts val="0"/>
                        </a:spcAft>
                      </a:pPr>
                      <a:r>
                        <a:rPr lang="en-US" sz="1500" kern="100">
                          <a:effectLst/>
                        </a:rPr>
                        <a:t>1G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AMPS(</a:t>
                      </a:r>
                      <a:r>
                        <a:rPr lang="zh-CN" sz="1500" kern="100">
                          <a:effectLst/>
                        </a:rPr>
                        <a:t>美</a:t>
                      </a:r>
                      <a:r>
                        <a:rPr lang="en-US" sz="1500" kern="100">
                          <a:effectLst/>
                        </a:rPr>
                        <a:t>)</a:t>
                      </a:r>
                      <a:r>
                        <a:rPr lang="zh-CN" sz="1500" kern="100">
                          <a:effectLst/>
                        </a:rPr>
                        <a:t>、</a:t>
                      </a:r>
                      <a:endParaRPr lang="en-US" sz="1500" kern="100">
                        <a:effectLst/>
                      </a:endParaRPr>
                    </a:p>
                    <a:p>
                      <a:pPr marL="0" marR="0" indent="0" algn="l">
                        <a:spcBef>
                          <a:spcPts val="0"/>
                        </a:spcBef>
                        <a:spcAft>
                          <a:spcPts val="0"/>
                        </a:spcAft>
                      </a:pPr>
                      <a:r>
                        <a:rPr lang="en-US" sz="1500" kern="100">
                          <a:effectLst/>
                        </a:rPr>
                        <a:t>TACS(</a:t>
                      </a:r>
                      <a:r>
                        <a:rPr lang="zh-CN" sz="1500" kern="100">
                          <a:effectLst/>
                        </a:rPr>
                        <a:t>中、欧</a:t>
                      </a:r>
                      <a:r>
                        <a:rPr lang="en-US" sz="1500" kern="100">
                          <a:effectLst/>
                        </a:rPr>
                        <a:t>)</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不能提供数据业务和自动漫游</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just">
                        <a:spcBef>
                          <a:spcPts val="0"/>
                        </a:spcBef>
                        <a:spcAft>
                          <a:spcPts val="0"/>
                        </a:spcAft>
                      </a:pPr>
                      <a:r>
                        <a:rPr lang="zh-CN" sz="1500" kern="100">
                          <a:effectLst/>
                        </a:rPr>
                        <a:t>语音</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just">
                        <a:spcBef>
                          <a:spcPts val="0"/>
                        </a:spcBef>
                        <a:spcAft>
                          <a:spcPts val="0"/>
                        </a:spcAft>
                      </a:pPr>
                      <a:r>
                        <a:rPr lang="zh-CN" sz="1500" kern="100">
                          <a:effectLst/>
                        </a:rPr>
                        <a:t>提供区域性语音业务，容量小、制式多、兼容差、通话质量不高，不支持数据业务；设备成本高，质量大，体积大。</a:t>
                      </a:r>
                      <a:endParaRPr lang="en-US" sz="15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1"/>
                  </a:ext>
                </a:extLst>
              </a:tr>
              <a:tr h="519430">
                <a:tc rowSpan="2">
                  <a:txBody>
                    <a:bodyPr/>
                    <a:lstStyle/>
                    <a:p>
                      <a:pPr marL="0" marR="0" indent="0" algn="ctr">
                        <a:spcBef>
                          <a:spcPts val="0"/>
                        </a:spcBef>
                        <a:spcAft>
                          <a:spcPts val="0"/>
                        </a:spcAft>
                      </a:pPr>
                      <a:r>
                        <a:rPr lang="en-US" sz="1500" kern="100">
                          <a:effectLst/>
                        </a:rPr>
                        <a:t>2G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GSM</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9.6kbps</a:t>
                      </a:r>
                      <a:endParaRPr lang="en-US" sz="1500" kern="100">
                        <a:effectLst/>
                        <a:latin typeface="Times New Roman" panose="02020603050405020304" pitchFamily="18" charset="0"/>
                        <a:ea typeface="宋体" panose="02010600030101010101" pitchFamily="2" charset="-122"/>
                      </a:endParaRPr>
                    </a:p>
                  </a:txBody>
                  <a:tcPr marL="51435" marR="51435" marT="0" marB="0"/>
                </a:tc>
                <a:tc rowSpan="4">
                  <a:txBody>
                    <a:bodyPr/>
                    <a:lstStyle/>
                    <a:p>
                      <a:pPr marL="0" marR="0" indent="0" algn="just">
                        <a:spcBef>
                          <a:spcPts val="0"/>
                        </a:spcBef>
                        <a:spcAft>
                          <a:spcPts val="0"/>
                        </a:spcAft>
                      </a:pPr>
                      <a:r>
                        <a:rPr lang="zh-CN" sz="1500" kern="100">
                          <a:effectLst/>
                        </a:rPr>
                        <a:t>语音、短信、</a:t>
                      </a:r>
                      <a:r>
                        <a:rPr lang="en-US" sz="1500" kern="100">
                          <a:effectLst/>
                        </a:rPr>
                        <a:t>WAP</a:t>
                      </a:r>
                      <a:r>
                        <a:rPr lang="zh-CN" sz="1500" kern="100">
                          <a:effectLst/>
                        </a:rPr>
                        <a:t>上网</a:t>
                      </a:r>
                      <a:endParaRPr lang="en-US" sz="1500" kern="100">
                        <a:effectLst/>
                        <a:latin typeface="Times New Roman" panose="02020603050405020304" pitchFamily="18" charset="0"/>
                        <a:ea typeface="宋体" panose="02010600030101010101" pitchFamily="2" charset="-122"/>
                      </a:endParaRPr>
                    </a:p>
                  </a:txBody>
                  <a:tcPr marL="51435" marR="51435" marT="0" marB="0"/>
                </a:tc>
                <a:tc rowSpan="4">
                  <a:txBody>
                    <a:bodyPr/>
                    <a:lstStyle/>
                    <a:p>
                      <a:pPr marL="0" marR="0" indent="0" algn="just">
                        <a:spcBef>
                          <a:spcPts val="0"/>
                        </a:spcBef>
                        <a:spcAft>
                          <a:spcPts val="0"/>
                        </a:spcAft>
                      </a:pPr>
                      <a:r>
                        <a:rPr lang="zh-CN" sz="1500" kern="100">
                          <a:effectLst/>
                        </a:rPr>
                        <a:t>保密性强、频谱利用率高、提供低速率的数据业务、标准化程度高、可实现省内外漫游。缺点是传输速率低，网络不稳定，维护成本高。</a:t>
                      </a:r>
                      <a:endParaRPr lang="en-US" sz="15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2"/>
                  </a:ext>
                </a:extLst>
              </a:tr>
              <a:tr h="701040">
                <a:tc vMerge="1">
                  <a:txBody>
                    <a:bodyPr/>
                    <a:lstStyle/>
                    <a:p>
                      <a:endParaRPr lang="zh-CN"/>
                    </a:p>
                  </a:txBody>
                  <a:tcPr/>
                </a:tc>
                <a:tc>
                  <a:txBody>
                    <a:bodyPr/>
                    <a:lstStyle/>
                    <a:p>
                      <a:pPr marL="0" marR="0" indent="0" algn="l">
                        <a:spcBef>
                          <a:spcPts val="0"/>
                        </a:spcBef>
                        <a:spcAft>
                          <a:spcPts val="0"/>
                        </a:spcAft>
                      </a:pPr>
                      <a:r>
                        <a:rPr lang="en-US" sz="1500" kern="100">
                          <a:effectLst/>
                        </a:rPr>
                        <a:t>CDMA</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8kbps(IS-95A)</a:t>
                      </a:r>
                    </a:p>
                    <a:p>
                      <a:pPr marL="0" marR="0" indent="0" algn="l">
                        <a:spcBef>
                          <a:spcPts val="0"/>
                        </a:spcBef>
                        <a:spcAft>
                          <a:spcPts val="0"/>
                        </a:spcAft>
                      </a:pPr>
                      <a:r>
                        <a:rPr lang="en-US" sz="1500" kern="100">
                          <a:effectLst/>
                        </a:rPr>
                        <a:t>64kbps(IS-95B)</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316865">
                <a:tc>
                  <a:txBody>
                    <a:bodyPr/>
                    <a:lstStyle/>
                    <a:p>
                      <a:pPr marL="0" marR="0" indent="0" algn="ctr">
                        <a:spcBef>
                          <a:spcPts val="0"/>
                        </a:spcBef>
                        <a:spcAft>
                          <a:spcPts val="0"/>
                        </a:spcAft>
                      </a:pPr>
                      <a:r>
                        <a:rPr lang="en-US" sz="1500" kern="100">
                          <a:effectLst/>
                        </a:rPr>
                        <a:t>2.5G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GPRS</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150Kbps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316865">
                <a:tc>
                  <a:txBody>
                    <a:bodyPr/>
                    <a:lstStyle/>
                    <a:p>
                      <a:pPr marL="0" marR="0" indent="0" algn="ctr">
                        <a:spcBef>
                          <a:spcPts val="0"/>
                        </a:spcBef>
                        <a:spcAft>
                          <a:spcPts val="0"/>
                        </a:spcAft>
                      </a:pPr>
                      <a:r>
                        <a:rPr lang="en-US" sz="1500" kern="100">
                          <a:effectLst/>
                        </a:rPr>
                        <a:t>2.75G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EDGE</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dirty="0">
                          <a:effectLst/>
                        </a:rPr>
                        <a:t>384Kbps</a:t>
                      </a:r>
                      <a:endParaRPr lang="en-US" sz="1500" kern="100" dirty="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r>
              <a:rPr lang="zh-CN" altLang="en-US" dirty="0"/>
              <a:t>各代移动通信技术对比表</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575582" y="404134"/>
          <a:ext cx="8278495" cy="4579620"/>
        </p:xfrm>
        <a:graphic>
          <a:graphicData uri="http://schemas.openxmlformats.org/drawingml/2006/table">
            <a:tbl>
              <a:tblPr firstRow="1" firstCol="1" bandRow="1">
                <a:tableStyleId>{5C22544A-7EE6-4342-B048-85BDC9FD1C3A}</a:tableStyleId>
              </a:tblPr>
              <a:tblGrid>
                <a:gridCol w="1223010">
                  <a:extLst>
                    <a:ext uri="{9D8B030D-6E8A-4147-A177-3AD203B41FA5}">
                      <a16:colId xmlns:a16="http://schemas.microsoft.com/office/drawing/2014/main" val="20000"/>
                    </a:ext>
                  </a:extLst>
                </a:gridCol>
                <a:gridCol w="1588135">
                  <a:extLst>
                    <a:ext uri="{9D8B030D-6E8A-4147-A177-3AD203B41FA5}">
                      <a16:colId xmlns:a16="http://schemas.microsoft.com/office/drawing/2014/main" val="20001"/>
                    </a:ext>
                  </a:extLst>
                </a:gridCol>
                <a:gridCol w="1588135">
                  <a:extLst>
                    <a:ext uri="{9D8B030D-6E8A-4147-A177-3AD203B41FA5}">
                      <a16:colId xmlns:a16="http://schemas.microsoft.com/office/drawing/2014/main" val="20002"/>
                    </a:ext>
                  </a:extLst>
                </a:gridCol>
                <a:gridCol w="1250315">
                  <a:extLst>
                    <a:ext uri="{9D8B030D-6E8A-4147-A177-3AD203B41FA5}">
                      <a16:colId xmlns:a16="http://schemas.microsoft.com/office/drawing/2014/main" val="20003"/>
                    </a:ext>
                  </a:extLst>
                </a:gridCol>
                <a:gridCol w="2628900">
                  <a:extLst>
                    <a:ext uri="{9D8B030D-6E8A-4147-A177-3AD203B41FA5}">
                      <a16:colId xmlns:a16="http://schemas.microsoft.com/office/drawing/2014/main" val="20004"/>
                    </a:ext>
                  </a:extLst>
                </a:gridCol>
              </a:tblGrid>
              <a:tr h="320675">
                <a:tc>
                  <a:txBody>
                    <a:bodyPr/>
                    <a:lstStyle/>
                    <a:p>
                      <a:pPr marL="0" marR="0" indent="0" algn="ctr">
                        <a:spcBef>
                          <a:spcPts val="0"/>
                        </a:spcBef>
                        <a:spcAft>
                          <a:spcPts val="0"/>
                        </a:spcAft>
                      </a:pPr>
                      <a:r>
                        <a:rPr lang="zh-CN" sz="1500" kern="100">
                          <a:effectLst/>
                        </a:rPr>
                        <a:t>序号</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制式</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理论网速</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典型业务</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500" kern="100">
                          <a:effectLst/>
                        </a:rPr>
                        <a:t>主要特点</a:t>
                      </a:r>
                      <a:endParaRPr lang="en-US" sz="15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0"/>
                  </a:ext>
                </a:extLst>
              </a:tr>
              <a:tr h="641985">
                <a:tc rowSpan="4">
                  <a:txBody>
                    <a:bodyPr/>
                    <a:lstStyle/>
                    <a:p>
                      <a:pPr marL="0" marR="0" indent="0" algn="ctr">
                        <a:spcBef>
                          <a:spcPts val="0"/>
                        </a:spcBef>
                        <a:spcAft>
                          <a:spcPts val="0"/>
                        </a:spcAft>
                      </a:pPr>
                      <a:r>
                        <a:rPr lang="en-US" sz="1500" kern="100">
                          <a:effectLst/>
                        </a:rPr>
                        <a:t>3G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WCDMA</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下载</a:t>
                      </a:r>
                      <a:r>
                        <a:rPr lang="en-US" sz="1500" kern="100">
                          <a:effectLst/>
                        </a:rPr>
                        <a:t>3Mbps</a:t>
                      </a:r>
                    </a:p>
                    <a:p>
                      <a:pPr marL="0" marR="0" indent="0" algn="l">
                        <a:spcBef>
                          <a:spcPts val="0"/>
                        </a:spcBef>
                        <a:spcAft>
                          <a:spcPts val="0"/>
                        </a:spcAft>
                      </a:pPr>
                      <a:r>
                        <a:rPr lang="zh-CN" sz="1500" kern="100">
                          <a:effectLst/>
                        </a:rPr>
                        <a:t>上传</a:t>
                      </a:r>
                      <a:r>
                        <a:rPr lang="en-US" sz="1500" kern="100">
                          <a:effectLst/>
                        </a:rPr>
                        <a:t>384kbps</a:t>
                      </a:r>
                      <a:endParaRPr lang="en-US" sz="1500" kern="100">
                        <a:effectLst/>
                        <a:latin typeface="Times New Roman" panose="02020603050405020304" pitchFamily="18" charset="0"/>
                        <a:ea typeface="宋体" panose="02010600030101010101" pitchFamily="2" charset="-122"/>
                      </a:endParaRPr>
                    </a:p>
                  </a:txBody>
                  <a:tcPr marL="51435" marR="51435" marT="0" marB="0"/>
                </a:tc>
                <a:tc rowSpan="7">
                  <a:txBody>
                    <a:bodyPr/>
                    <a:lstStyle/>
                    <a:p>
                      <a:pPr marL="0" marR="0" indent="0" algn="just">
                        <a:spcBef>
                          <a:spcPts val="0"/>
                        </a:spcBef>
                        <a:spcAft>
                          <a:spcPts val="0"/>
                        </a:spcAft>
                      </a:pPr>
                      <a:r>
                        <a:rPr lang="zh-CN" sz="1500" kern="100">
                          <a:effectLst/>
                        </a:rPr>
                        <a:t>语音、数据服务，及时通信、在线多媒体等</a:t>
                      </a:r>
                      <a:endParaRPr lang="en-US" sz="1500" kern="100">
                        <a:effectLst/>
                      </a:endParaRPr>
                    </a:p>
                    <a:p>
                      <a:pPr marL="0" marR="0" indent="0" algn="just">
                        <a:spcBef>
                          <a:spcPts val="0"/>
                        </a:spcBef>
                        <a:spcAft>
                          <a:spcPts val="0"/>
                        </a:spcAft>
                      </a:pPr>
                      <a:r>
                        <a:rPr lang="en-US" sz="1500" kern="100">
                          <a:effectLst/>
                        </a:rPr>
                        <a:t> </a:t>
                      </a:r>
                      <a:endParaRPr lang="en-US" sz="1500" kern="100">
                        <a:effectLst/>
                        <a:latin typeface="Times New Roman" panose="02020603050405020304" pitchFamily="18" charset="0"/>
                        <a:ea typeface="宋体" panose="02010600030101010101" pitchFamily="2" charset="-122"/>
                      </a:endParaRPr>
                    </a:p>
                  </a:txBody>
                  <a:tcPr marL="51435" marR="51435" marT="0" marB="0"/>
                </a:tc>
                <a:tc rowSpan="4">
                  <a:txBody>
                    <a:bodyPr/>
                    <a:lstStyle/>
                    <a:p>
                      <a:pPr marL="0" marR="0" indent="0" algn="just">
                        <a:spcBef>
                          <a:spcPts val="0"/>
                        </a:spcBef>
                        <a:spcAft>
                          <a:spcPts val="0"/>
                        </a:spcAft>
                      </a:pPr>
                      <a:r>
                        <a:rPr lang="zh-CN" sz="1500" kern="100">
                          <a:effectLst/>
                        </a:rPr>
                        <a:t>能够同时传送语音及数据信息，基本实现在线视频、高速多媒体和移动网络访问业务；高质量话音业务容量有所扩大。</a:t>
                      </a:r>
                      <a:endParaRPr lang="en-US" sz="1500" kern="100">
                        <a:effectLst/>
                      </a:endParaRPr>
                    </a:p>
                    <a:p>
                      <a:pPr marL="0" marR="0" indent="0" algn="just">
                        <a:spcBef>
                          <a:spcPts val="0"/>
                        </a:spcBef>
                        <a:spcAft>
                          <a:spcPts val="0"/>
                        </a:spcAft>
                      </a:pPr>
                      <a:r>
                        <a:rPr lang="en-US" sz="1500" kern="100">
                          <a:effectLst/>
                        </a:rPr>
                        <a:t> </a:t>
                      </a:r>
                      <a:endParaRPr lang="en-US" sz="15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1"/>
                  </a:ext>
                </a:extLst>
              </a:tr>
              <a:tr h="641985">
                <a:tc vMerge="1">
                  <a:txBody>
                    <a:bodyPr/>
                    <a:lstStyle/>
                    <a:p>
                      <a:endParaRPr lang="zh-CN"/>
                    </a:p>
                  </a:txBody>
                  <a:tcPr/>
                </a:tc>
                <a:tc>
                  <a:txBody>
                    <a:bodyPr/>
                    <a:lstStyle/>
                    <a:p>
                      <a:pPr marL="0" marR="0" indent="0" algn="l">
                        <a:spcBef>
                          <a:spcPts val="0"/>
                        </a:spcBef>
                        <a:spcAft>
                          <a:spcPts val="0"/>
                        </a:spcAft>
                      </a:pPr>
                      <a:r>
                        <a:rPr lang="en-US" sz="1500" kern="100">
                          <a:effectLst/>
                        </a:rPr>
                        <a:t>CDMA2000</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下载</a:t>
                      </a:r>
                      <a:r>
                        <a:rPr lang="en-US" sz="1500" kern="100">
                          <a:effectLst/>
                        </a:rPr>
                        <a:t>3.1Mbps</a:t>
                      </a:r>
                    </a:p>
                    <a:p>
                      <a:pPr marL="0" marR="0" indent="0" algn="l">
                        <a:spcBef>
                          <a:spcPts val="0"/>
                        </a:spcBef>
                        <a:spcAft>
                          <a:spcPts val="0"/>
                        </a:spcAft>
                      </a:pPr>
                      <a:r>
                        <a:rPr lang="zh-CN" sz="1500" kern="100">
                          <a:effectLst/>
                        </a:rPr>
                        <a:t>上传</a:t>
                      </a:r>
                      <a:r>
                        <a:rPr lang="en-US" sz="1500" kern="100">
                          <a:effectLst/>
                        </a:rPr>
                        <a:t>1.8Mbps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641985">
                <a:tc vMerge="1">
                  <a:txBody>
                    <a:bodyPr/>
                    <a:lstStyle/>
                    <a:p>
                      <a:endParaRPr lang="zh-CN"/>
                    </a:p>
                  </a:txBody>
                  <a:tcPr/>
                </a:tc>
                <a:tc>
                  <a:txBody>
                    <a:bodyPr/>
                    <a:lstStyle/>
                    <a:p>
                      <a:pPr marL="0" marR="0" indent="0" algn="l">
                        <a:spcBef>
                          <a:spcPts val="0"/>
                        </a:spcBef>
                        <a:spcAft>
                          <a:spcPts val="0"/>
                        </a:spcAft>
                      </a:pPr>
                      <a:r>
                        <a:rPr lang="en-US" sz="1500" kern="100">
                          <a:effectLst/>
                        </a:rPr>
                        <a:t>TD-SCDMA</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下载</a:t>
                      </a:r>
                      <a:r>
                        <a:rPr lang="en-US" sz="1500" kern="100">
                          <a:effectLst/>
                        </a:rPr>
                        <a:t>3.6Mbps</a:t>
                      </a:r>
                    </a:p>
                    <a:p>
                      <a:pPr marL="0" marR="0" indent="0" algn="l">
                        <a:spcBef>
                          <a:spcPts val="0"/>
                        </a:spcBef>
                        <a:spcAft>
                          <a:spcPts val="0"/>
                        </a:spcAft>
                      </a:pPr>
                      <a:r>
                        <a:rPr lang="zh-CN" sz="1500" kern="100">
                          <a:effectLst/>
                        </a:rPr>
                        <a:t>上传</a:t>
                      </a:r>
                      <a:r>
                        <a:rPr lang="en-US" sz="1500" kern="100">
                          <a:effectLst/>
                        </a:rPr>
                        <a:t>384kbps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407035">
                <a:tc vMerge="1">
                  <a:txBody>
                    <a:bodyPr/>
                    <a:lstStyle/>
                    <a:p>
                      <a:endParaRPr lang="zh-CN"/>
                    </a:p>
                  </a:txBody>
                  <a:tcPr/>
                </a:tc>
                <a:tc>
                  <a:txBody>
                    <a:bodyPr/>
                    <a:lstStyle/>
                    <a:p>
                      <a:pPr marL="0" marR="0" indent="0" algn="l">
                        <a:spcBef>
                          <a:spcPts val="0"/>
                        </a:spcBef>
                        <a:spcAft>
                          <a:spcPts val="0"/>
                        </a:spcAft>
                      </a:pPr>
                      <a:r>
                        <a:rPr lang="en-US" sz="1500" kern="100">
                          <a:effectLst/>
                        </a:rPr>
                        <a:t>WIMAX</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约</a:t>
                      </a:r>
                      <a:r>
                        <a:rPr lang="en-US" sz="1500" kern="100">
                          <a:effectLst/>
                        </a:rPr>
                        <a:t>30Mbps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641985">
                <a:tc>
                  <a:txBody>
                    <a:bodyPr/>
                    <a:lstStyle/>
                    <a:p>
                      <a:pPr marL="0" marR="0" indent="0" algn="ctr">
                        <a:spcBef>
                          <a:spcPts val="0"/>
                        </a:spcBef>
                        <a:spcAft>
                          <a:spcPts val="0"/>
                        </a:spcAft>
                      </a:pPr>
                      <a:r>
                        <a:rPr lang="en-US" sz="1500" kern="100">
                          <a:effectLst/>
                        </a:rPr>
                        <a:t>3.5G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HSPDA</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下载</a:t>
                      </a:r>
                      <a:r>
                        <a:rPr lang="en-US" sz="1500" kern="100">
                          <a:effectLst/>
                        </a:rPr>
                        <a:t>8-10Mbps</a:t>
                      </a:r>
                    </a:p>
                    <a:p>
                      <a:pPr marL="0" marR="0" indent="0" algn="l">
                        <a:spcBef>
                          <a:spcPts val="0"/>
                        </a:spcBef>
                        <a:spcAft>
                          <a:spcPts val="0"/>
                        </a:spcAft>
                      </a:pPr>
                      <a:r>
                        <a:rPr lang="zh-CN" sz="1500" kern="100">
                          <a:effectLst/>
                        </a:rPr>
                        <a:t>上传</a:t>
                      </a:r>
                      <a:r>
                        <a:rPr lang="en-US" sz="1500" kern="100">
                          <a:effectLst/>
                        </a:rPr>
                        <a:t>384kbps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rowSpan="3">
                  <a:txBody>
                    <a:bodyPr/>
                    <a:lstStyle/>
                    <a:p>
                      <a:pPr marL="0" marR="0" indent="0" algn="just">
                        <a:spcBef>
                          <a:spcPts val="0"/>
                        </a:spcBef>
                        <a:spcAft>
                          <a:spcPts val="0"/>
                        </a:spcAft>
                      </a:pPr>
                      <a:r>
                        <a:rPr lang="zh-CN" sz="1500" kern="100" dirty="0">
                          <a:effectLst/>
                        </a:rPr>
                        <a:t>过渡阶段</a:t>
                      </a:r>
                      <a:endParaRPr lang="en-US" sz="1500" kern="100" dirty="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5"/>
                  </a:ext>
                </a:extLst>
              </a:tr>
              <a:tr h="641985">
                <a:tc>
                  <a:txBody>
                    <a:bodyPr/>
                    <a:lstStyle/>
                    <a:p>
                      <a:pPr marL="0" marR="0" indent="0" algn="ctr">
                        <a:spcBef>
                          <a:spcPts val="0"/>
                        </a:spcBef>
                        <a:spcAft>
                          <a:spcPts val="0"/>
                        </a:spcAft>
                      </a:pPr>
                      <a:r>
                        <a:rPr lang="en-US" sz="1500" kern="100">
                          <a:effectLst/>
                        </a:rPr>
                        <a:t>3.75G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HSUPA</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a:effectLst/>
                        </a:rPr>
                        <a:t>下载</a:t>
                      </a:r>
                      <a:r>
                        <a:rPr lang="en-US" sz="1500" kern="100">
                          <a:effectLst/>
                        </a:rPr>
                        <a:t>10-15Mbps</a:t>
                      </a:r>
                    </a:p>
                    <a:p>
                      <a:pPr marL="0" marR="0" indent="0" algn="l">
                        <a:spcBef>
                          <a:spcPts val="0"/>
                        </a:spcBef>
                        <a:spcAft>
                          <a:spcPts val="0"/>
                        </a:spcAft>
                      </a:pPr>
                      <a:r>
                        <a:rPr lang="zh-CN" sz="1500" kern="100">
                          <a:effectLst/>
                        </a:rPr>
                        <a:t>上传</a:t>
                      </a:r>
                      <a:r>
                        <a:rPr lang="en-US" sz="1500" kern="100">
                          <a:effectLst/>
                        </a:rPr>
                        <a:t>5.76Mbps</a:t>
                      </a:r>
                      <a:endParaRPr lang="en-US" sz="15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1985">
                <a:tc>
                  <a:txBody>
                    <a:bodyPr/>
                    <a:lstStyle/>
                    <a:p>
                      <a:pPr marL="0" marR="0" indent="0" algn="ctr">
                        <a:spcBef>
                          <a:spcPts val="0"/>
                        </a:spcBef>
                        <a:spcAft>
                          <a:spcPts val="0"/>
                        </a:spcAft>
                      </a:pPr>
                      <a:r>
                        <a:rPr lang="en-US" sz="1500" kern="100">
                          <a:effectLst/>
                        </a:rPr>
                        <a:t>3.9G</a:t>
                      </a:r>
                    </a:p>
                    <a:p>
                      <a:pPr marL="0" marR="0" indent="0" algn="ctr">
                        <a:spcBef>
                          <a:spcPts val="0"/>
                        </a:spcBef>
                        <a:spcAft>
                          <a:spcPts val="0"/>
                        </a:spcAft>
                      </a:pPr>
                      <a:r>
                        <a:rPr lang="en-US" sz="1500" kern="100">
                          <a:effectLst/>
                        </a:rPr>
                        <a:t>(</a:t>
                      </a:r>
                      <a:r>
                        <a:rPr lang="zh-CN" sz="1500" kern="100">
                          <a:effectLst/>
                        </a:rPr>
                        <a:t>准</a:t>
                      </a:r>
                      <a:r>
                        <a:rPr lang="en-US" sz="1500" kern="100">
                          <a:effectLst/>
                        </a:rPr>
                        <a:t>4G)</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500" kern="100">
                          <a:effectLst/>
                        </a:rPr>
                        <a:t>LTE</a:t>
                      </a:r>
                      <a:endParaRPr lang="en-US" sz="15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500" kern="100" dirty="0">
                          <a:effectLst/>
                        </a:rPr>
                        <a:t>下载</a:t>
                      </a:r>
                      <a:r>
                        <a:rPr lang="en-US" sz="1500" kern="100" dirty="0">
                          <a:effectLst/>
                        </a:rPr>
                        <a:t>300Mbps</a:t>
                      </a:r>
                    </a:p>
                    <a:p>
                      <a:pPr marL="0" marR="0" indent="0" algn="l">
                        <a:spcBef>
                          <a:spcPts val="0"/>
                        </a:spcBef>
                        <a:spcAft>
                          <a:spcPts val="0"/>
                        </a:spcAft>
                      </a:pPr>
                      <a:r>
                        <a:rPr lang="zh-CN" sz="1500" kern="100" dirty="0">
                          <a:effectLst/>
                        </a:rPr>
                        <a:t>上传</a:t>
                      </a:r>
                      <a:r>
                        <a:rPr lang="en-US" sz="1500" kern="100" dirty="0">
                          <a:effectLst/>
                        </a:rPr>
                        <a:t>75Mbps</a:t>
                      </a:r>
                      <a:endParaRPr lang="en-US" sz="1500" kern="100" dirty="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636812" y="502103"/>
          <a:ext cx="8107045" cy="4322445"/>
        </p:xfrm>
        <a:graphic>
          <a:graphicData uri="http://schemas.openxmlformats.org/drawingml/2006/table">
            <a:tbl>
              <a:tblPr firstRow="1" firstCol="1" bandRow="1">
                <a:tableStyleId>{5C22544A-7EE6-4342-B048-85BDC9FD1C3A}</a:tableStyleId>
              </a:tblPr>
              <a:tblGrid>
                <a:gridCol w="1252855">
                  <a:extLst>
                    <a:ext uri="{9D8B030D-6E8A-4147-A177-3AD203B41FA5}">
                      <a16:colId xmlns:a16="http://schemas.microsoft.com/office/drawing/2014/main" val="20000"/>
                    </a:ext>
                  </a:extLst>
                </a:gridCol>
                <a:gridCol w="1252855">
                  <a:extLst>
                    <a:ext uri="{9D8B030D-6E8A-4147-A177-3AD203B41FA5}">
                      <a16:colId xmlns:a16="http://schemas.microsoft.com/office/drawing/2014/main" val="20001"/>
                    </a:ext>
                  </a:extLst>
                </a:gridCol>
                <a:gridCol w="1626870">
                  <a:extLst>
                    <a:ext uri="{9D8B030D-6E8A-4147-A177-3AD203B41FA5}">
                      <a16:colId xmlns:a16="http://schemas.microsoft.com/office/drawing/2014/main" val="20002"/>
                    </a:ext>
                  </a:extLst>
                </a:gridCol>
                <a:gridCol w="1280795">
                  <a:extLst>
                    <a:ext uri="{9D8B030D-6E8A-4147-A177-3AD203B41FA5}">
                      <a16:colId xmlns:a16="http://schemas.microsoft.com/office/drawing/2014/main" val="20003"/>
                    </a:ext>
                  </a:extLst>
                </a:gridCol>
                <a:gridCol w="2693670">
                  <a:extLst>
                    <a:ext uri="{9D8B030D-6E8A-4147-A177-3AD203B41FA5}">
                      <a16:colId xmlns:a16="http://schemas.microsoft.com/office/drawing/2014/main" val="20004"/>
                    </a:ext>
                  </a:extLst>
                </a:gridCol>
              </a:tblGrid>
              <a:tr h="432435">
                <a:tc>
                  <a:txBody>
                    <a:bodyPr/>
                    <a:lstStyle/>
                    <a:p>
                      <a:pPr marL="0" marR="0" indent="0" algn="ctr">
                        <a:spcBef>
                          <a:spcPts val="0"/>
                        </a:spcBef>
                        <a:spcAft>
                          <a:spcPts val="0"/>
                        </a:spcAft>
                      </a:pPr>
                      <a:r>
                        <a:rPr lang="zh-CN" sz="1800" kern="100">
                          <a:effectLst/>
                        </a:rPr>
                        <a:t>序号</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800" kern="100">
                          <a:effectLst/>
                        </a:rPr>
                        <a:t>制式</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800" kern="100">
                          <a:effectLst/>
                        </a:rPr>
                        <a:t>理论网速</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800" kern="100">
                          <a:effectLst/>
                        </a:rPr>
                        <a:t>典型业务</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ctr">
                        <a:spcBef>
                          <a:spcPts val="0"/>
                        </a:spcBef>
                        <a:spcAft>
                          <a:spcPts val="0"/>
                        </a:spcAft>
                      </a:pPr>
                      <a:r>
                        <a:rPr lang="zh-CN" sz="1800" kern="100">
                          <a:effectLst/>
                        </a:rPr>
                        <a:t>主要特点</a:t>
                      </a:r>
                      <a:endParaRPr lang="en-US" sz="18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0"/>
                  </a:ext>
                </a:extLst>
              </a:tr>
              <a:tr h="1051560">
                <a:tc rowSpan="2">
                  <a:txBody>
                    <a:bodyPr/>
                    <a:lstStyle/>
                    <a:p>
                      <a:pPr marL="0" marR="0" indent="0" algn="ctr">
                        <a:spcBef>
                          <a:spcPts val="0"/>
                        </a:spcBef>
                        <a:spcAft>
                          <a:spcPts val="0"/>
                        </a:spcAft>
                      </a:pPr>
                      <a:r>
                        <a:rPr lang="en-US" sz="1800" kern="100">
                          <a:effectLst/>
                        </a:rPr>
                        <a:t>4G</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just">
                        <a:spcBef>
                          <a:spcPts val="0"/>
                        </a:spcBef>
                        <a:spcAft>
                          <a:spcPts val="0"/>
                        </a:spcAft>
                      </a:pPr>
                      <a:r>
                        <a:rPr lang="en-US" sz="1800" kern="100">
                          <a:effectLst/>
                        </a:rPr>
                        <a:t>FDD-LTE</a:t>
                      </a:r>
                      <a:endParaRPr lang="en-US" sz="1800" kern="100">
                        <a:effectLst/>
                        <a:latin typeface="Times New Roman" panose="02020603050405020304" pitchFamily="18" charset="0"/>
                        <a:ea typeface="宋体" panose="02010600030101010101" pitchFamily="2" charset="-122"/>
                      </a:endParaRPr>
                    </a:p>
                  </a:txBody>
                  <a:tcPr marL="51435" marR="51435" marT="0" marB="0"/>
                </a:tc>
                <a:tc rowSpan="2">
                  <a:txBody>
                    <a:bodyPr/>
                    <a:lstStyle/>
                    <a:p>
                      <a:pPr marL="0" marR="0" indent="0" algn="l">
                        <a:spcBef>
                          <a:spcPts val="0"/>
                        </a:spcBef>
                        <a:spcAft>
                          <a:spcPts val="0"/>
                        </a:spcAft>
                      </a:pPr>
                      <a:r>
                        <a:rPr lang="zh-CN" sz="1800" kern="100">
                          <a:effectLst/>
                        </a:rPr>
                        <a:t>低速静态时</a:t>
                      </a:r>
                      <a:r>
                        <a:rPr lang="en-US" sz="1800" kern="100">
                          <a:effectLst/>
                        </a:rPr>
                        <a:t>1Gbps</a:t>
                      </a:r>
                      <a:r>
                        <a:rPr lang="zh-CN" sz="1800" kern="100">
                          <a:effectLst/>
                        </a:rPr>
                        <a:t>，高速移动时</a:t>
                      </a:r>
                      <a:r>
                        <a:rPr lang="en-US" sz="1800" kern="100">
                          <a:effectLst/>
                        </a:rPr>
                        <a:t>100Mbps</a:t>
                      </a:r>
                      <a:endParaRPr lang="en-US" sz="1800" kern="100">
                        <a:effectLst/>
                        <a:latin typeface="Times New Roman" panose="02020603050405020304" pitchFamily="18" charset="0"/>
                        <a:ea typeface="宋体" panose="02010600030101010101" pitchFamily="2" charset="-122"/>
                      </a:endParaRPr>
                    </a:p>
                  </a:txBody>
                  <a:tcPr marL="51435" marR="51435" marT="0" marB="0"/>
                </a:tc>
                <a:tc rowSpan="2">
                  <a:txBody>
                    <a:bodyPr/>
                    <a:lstStyle/>
                    <a:p>
                      <a:pPr marL="0" marR="0" indent="0" algn="just">
                        <a:spcBef>
                          <a:spcPts val="0"/>
                        </a:spcBef>
                        <a:spcAft>
                          <a:spcPts val="0"/>
                        </a:spcAft>
                      </a:pPr>
                      <a:r>
                        <a:rPr lang="zh-CN" sz="1800" kern="100">
                          <a:effectLst/>
                        </a:rPr>
                        <a:t>移动互联网全方位应用</a:t>
                      </a:r>
                      <a:endParaRPr lang="en-US" sz="1800" kern="100">
                        <a:effectLst/>
                        <a:latin typeface="Times New Roman" panose="02020603050405020304" pitchFamily="18" charset="0"/>
                        <a:ea typeface="宋体" panose="02010600030101010101" pitchFamily="2" charset="-122"/>
                      </a:endParaRPr>
                    </a:p>
                  </a:txBody>
                  <a:tcPr marL="51435" marR="51435" marT="0" marB="0"/>
                </a:tc>
                <a:tc rowSpan="2">
                  <a:txBody>
                    <a:bodyPr/>
                    <a:lstStyle/>
                    <a:p>
                      <a:pPr marL="0" marR="0" indent="0" algn="just">
                        <a:spcBef>
                          <a:spcPts val="0"/>
                        </a:spcBef>
                        <a:spcAft>
                          <a:spcPts val="0"/>
                        </a:spcAft>
                      </a:pPr>
                      <a:r>
                        <a:rPr lang="zh-CN" sz="1800" kern="100">
                          <a:effectLst/>
                        </a:rPr>
                        <a:t>可获得宽带速度的无线服务，快速传输高质量音、视频和图像等数据；互联网协议（</a:t>
                      </a:r>
                      <a:r>
                        <a:rPr lang="en-US" sz="1800" kern="100">
                          <a:effectLst/>
                        </a:rPr>
                        <a:t>IP</a:t>
                      </a:r>
                      <a:r>
                        <a:rPr lang="zh-CN" sz="1800" kern="100">
                          <a:effectLst/>
                        </a:rPr>
                        <a:t>）通信，不支持电路交换。</a:t>
                      </a:r>
                      <a:endParaRPr lang="en-US" sz="1800" kern="10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1"/>
                  </a:ext>
                </a:extLst>
              </a:tr>
              <a:tr h="1109345">
                <a:tc vMerge="1">
                  <a:txBody>
                    <a:bodyPr/>
                    <a:lstStyle/>
                    <a:p>
                      <a:endParaRPr lang="zh-CN"/>
                    </a:p>
                  </a:txBody>
                  <a:tcPr/>
                </a:tc>
                <a:tc>
                  <a:txBody>
                    <a:bodyPr/>
                    <a:lstStyle/>
                    <a:p>
                      <a:pPr marL="0" marR="0" indent="0" algn="just">
                        <a:spcBef>
                          <a:spcPts val="0"/>
                        </a:spcBef>
                        <a:spcAft>
                          <a:spcPts val="0"/>
                        </a:spcAft>
                      </a:pPr>
                      <a:r>
                        <a:rPr lang="en-US" sz="1800" kern="100">
                          <a:effectLst/>
                        </a:rPr>
                        <a:t>TD-LTE</a:t>
                      </a:r>
                      <a:endParaRPr lang="en-US" sz="1800" kern="100">
                        <a:effectLst/>
                        <a:latin typeface="Times New Roman" panose="02020603050405020304" pitchFamily="18" charset="0"/>
                        <a:ea typeface="宋体" panose="02010600030101010101" pitchFamily="2" charset="-122"/>
                      </a:endParaRPr>
                    </a:p>
                  </a:txBody>
                  <a:tcPr marL="51435" marR="51435" marT="0" marB="0"/>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1729105">
                <a:tc>
                  <a:txBody>
                    <a:bodyPr/>
                    <a:lstStyle/>
                    <a:p>
                      <a:pPr marL="0" marR="0" indent="0" algn="ctr">
                        <a:spcBef>
                          <a:spcPts val="0"/>
                        </a:spcBef>
                        <a:spcAft>
                          <a:spcPts val="0"/>
                        </a:spcAft>
                      </a:pPr>
                      <a:r>
                        <a:rPr lang="en-US" sz="1800" kern="100">
                          <a:effectLst/>
                        </a:rPr>
                        <a:t>5G</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en-US" sz="1800" kern="100" dirty="0">
                          <a:effectLst/>
                        </a:rPr>
                        <a:t>3GPP</a:t>
                      </a:r>
                      <a:r>
                        <a:rPr lang="zh-CN" sz="1800" kern="100" dirty="0">
                          <a:effectLst/>
                        </a:rPr>
                        <a:t>，</a:t>
                      </a:r>
                      <a:r>
                        <a:rPr lang="en-US" sz="1800" kern="100" dirty="0">
                          <a:effectLst/>
                        </a:rPr>
                        <a:t>ITU-R</a:t>
                      </a:r>
                      <a:r>
                        <a:rPr lang="zh-CN" sz="1800" kern="100" dirty="0">
                          <a:effectLst/>
                        </a:rPr>
                        <a:t>等统一标准（预计</a:t>
                      </a:r>
                      <a:r>
                        <a:rPr lang="en-US" sz="1800" kern="100" dirty="0">
                          <a:effectLst/>
                        </a:rPr>
                        <a:t>2019</a:t>
                      </a:r>
                      <a:r>
                        <a:rPr lang="zh-CN" sz="1800" kern="100" dirty="0">
                          <a:effectLst/>
                        </a:rPr>
                        <a:t>年发布）</a:t>
                      </a:r>
                      <a:endParaRPr lang="en-US" sz="1800" kern="100" dirty="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l">
                        <a:spcBef>
                          <a:spcPts val="0"/>
                        </a:spcBef>
                        <a:spcAft>
                          <a:spcPts val="0"/>
                        </a:spcAft>
                      </a:pPr>
                      <a:r>
                        <a:rPr lang="zh-CN" sz="1800" kern="100">
                          <a:effectLst/>
                        </a:rPr>
                        <a:t>预计约</a:t>
                      </a:r>
                      <a:r>
                        <a:rPr lang="en-US" sz="1800" kern="100">
                          <a:effectLst/>
                        </a:rPr>
                        <a:t>20Gbps</a:t>
                      </a:r>
                      <a:r>
                        <a:rPr lang="zh-CN" sz="1800" kern="100">
                          <a:effectLst/>
                        </a:rPr>
                        <a:t>（</a:t>
                      </a:r>
                      <a:r>
                        <a:rPr lang="en-US" sz="1800" kern="100">
                          <a:effectLst/>
                        </a:rPr>
                        <a:t>2020</a:t>
                      </a:r>
                      <a:r>
                        <a:rPr lang="zh-CN" sz="1800" kern="100">
                          <a:effectLst/>
                        </a:rPr>
                        <a:t>年）</a:t>
                      </a:r>
                      <a:endParaRPr lang="en-US" sz="1800" kern="100">
                        <a:effectLst/>
                      </a:endParaRPr>
                    </a:p>
                    <a:p>
                      <a:pPr marL="0" marR="0" indent="269875" algn="l">
                        <a:spcBef>
                          <a:spcPts val="0"/>
                        </a:spcBef>
                        <a:spcAft>
                          <a:spcPts val="0"/>
                        </a:spcAft>
                      </a:pPr>
                      <a:r>
                        <a:rPr lang="en-US" sz="1800" kern="100">
                          <a:effectLst/>
                        </a:rPr>
                        <a:t> </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just">
                        <a:spcBef>
                          <a:spcPts val="0"/>
                        </a:spcBef>
                        <a:spcAft>
                          <a:spcPts val="0"/>
                        </a:spcAft>
                      </a:pPr>
                      <a:r>
                        <a:rPr lang="zh-CN" sz="1800" kern="100">
                          <a:effectLst/>
                        </a:rPr>
                        <a:t>移动互联网、物联网等高速实时应用</a:t>
                      </a:r>
                      <a:endParaRPr lang="en-US" sz="1800" kern="100">
                        <a:effectLst/>
                        <a:latin typeface="Times New Roman" panose="02020603050405020304" pitchFamily="18" charset="0"/>
                        <a:ea typeface="宋体" panose="02010600030101010101" pitchFamily="2" charset="-122"/>
                      </a:endParaRPr>
                    </a:p>
                  </a:txBody>
                  <a:tcPr marL="51435" marR="51435" marT="0" marB="0"/>
                </a:tc>
                <a:tc>
                  <a:txBody>
                    <a:bodyPr/>
                    <a:lstStyle/>
                    <a:p>
                      <a:pPr marL="0" marR="0" indent="0" algn="just">
                        <a:spcBef>
                          <a:spcPts val="0"/>
                        </a:spcBef>
                        <a:spcAft>
                          <a:spcPts val="0"/>
                        </a:spcAft>
                      </a:pPr>
                      <a:r>
                        <a:rPr lang="zh-CN" sz="1800" kern="100" dirty="0">
                          <a:effectLst/>
                        </a:rPr>
                        <a:t>万物互联，超高网速，超短延迟。缺点是工作频段高，传输衰减快，易阻挡，蜂窝小区范围小，建网成本增大。</a:t>
                      </a:r>
                      <a:endParaRPr lang="en-US" sz="1800" kern="100" dirty="0">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099088" y="1323161"/>
            <a:ext cx="6298232" cy="3580994"/>
          </a:xfrm>
          <a:prstGeom prst="rect">
            <a:avLst/>
          </a:prstGeom>
        </p:spPr>
      </p:pic>
      <p:sp>
        <p:nvSpPr>
          <p:cNvPr id="2" name="标题 1"/>
          <p:cNvSpPr>
            <a:spLocks noGrp="1"/>
          </p:cNvSpPr>
          <p:nvPr>
            <p:ph type="title"/>
          </p:nvPr>
        </p:nvSpPr>
        <p:spPr>
          <a:xfrm>
            <a:off x="477610" y="114640"/>
            <a:ext cx="7886700" cy="994172"/>
          </a:xfrm>
        </p:spPr>
        <p:txBody>
          <a:bodyPr/>
          <a:lstStyle/>
          <a:p>
            <a:r>
              <a:rPr lang="en-US" dirty="0"/>
              <a:t>5G</a:t>
            </a:r>
            <a:r>
              <a:rPr lang="zh-CN" altLang="en-US" dirty="0"/>
              <a:t>应用分类</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descr="C:\Users\Janegeng\AppData\Local\Temp\WeChat Files\07f9e88bb4c60ce1e81b1a8355cc6d0.png"/>
          <p:cNvPicPr>
            <a:picLocks noGrp="1" noChangeAspect="1" noChangeArrowheads="1"/>
          </p:cNvPicPr>
          <p:nvPr>
            <p:ph idx="1"/>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84636" y="1635125"/>
            <a:ext cx="4571552" cy="2759075"/>
          </a:xfrm>
          <a:prstGeom prst="rect">
            <a:avLst/>
          </a:prstGeom>
          <a:noFill/>
          <a:ln>
            <a:noFill/>
          </a:ln>
        </p:spPr>
      </p:pic>
      <p:sp>
        <p:nvSpPr>
          <p:cNvPr id="2" name="标题 1"/>
          <p:cNvSpPr>
            <a:spLocks noGrp="1"/>
          </p:cNvSpPr>
          <p:nvPr>
            <p:ph type="title"/>
          </p:nvPr>
        </p:nvSpPr>
        <p:spPr/>
        <p:txBody>
          <a:bodyPr/>
          <a:lstStyle/>
          <a:p>
            <a:r>
              <a:rPr lang="zh-CN" altLang="en-US"/>
              <a:t>5G典型应用场景</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1800"/>
              <a:t>6G网络即第六代移动通信标准，是一个概念性无线网络移动通信技术，也被称为第六代移动通信技术</a:t>
            </a:r>
          </a:p>
          <a:p>
            <a:r>
              <a:rPr lang="zh-CN" altLang="en-US" sz="1800"/>
              <a:t>未来的6G网络将是一个地面无线与卫星通信集成的全连接世界。通过将卫星通信整合到6G移动通信，实现全球无缝覆盖，在全球卫星定位系统、电信卫星系统、地球图像卫星系统和6G地面网络的联动支持下，地空全覆盖网络还能帮助人类预测天气、快速应对自然灾害等。6G通信技术不再是简单的网络容量和传输速率的突破，它更是为了缩小数字鸿沟，实现万物互联这个“终极目标”</a:t>
            </a:r>
          </a:p>
        </p:txBody>
      </p:sp>
      <p:sp>
        <p:nvSpPr>
          <p:cNvPr id="2" name="标题 1"/>
          <p:cNvSpPr>
            <a:spLocks noGrp="1"/>
          </p:cNvSpPr>
          <p:nvPr>
            <p:ph type="title"/>
          </p:nvPr>
        </p:nvSpPr>
        <p:spPr/>
        <p:txBody>
          <a:bodyPr/>
          <a:lstStyle/>
          <a:p>
            <a:r>
              <a:rPr lang="en-US" altLang="zh-CN"/>
              <a:t>6G</a:t>
            </a:r>
            <a:r>
              <a:rPr lang="zh-CN" altLang="en-US"/>
              <a:t>技术展望</a:t>
            </a:r>
          </a:p>
        </p:txBody>
      </p:sp>
      <p:pic>
        <p:nvPicPr>
          <p:cNvPr id="7169" name="图片 1" descr="640[1]"/>
          <p:cNvPicPr>
            <a:picLocks noChangeAspect="1" noChangeArrowheads="1"/>
          </p:cNvPicPr>
          <p:nvPr/>
        </p:nvPicPr>
        <p:blipFill>
          <a:blip r:embed="rId2" cstate="print">
            <a:extLst>
              <a:ext uri="{28A0092B-C50C-407E-A947-70E740481C1C}">
                <a14:useLocalDpi xmlns:a14="http://schemas.microsoft.com/office/drawing/2010/main" val="0"/>
              </a:ext>
            </a:extLst>
          </a:blip>
          <a:srcRect l="21969" t="29142" b="11114"/>
          <a:stretch>
            <a:fillRect/>
          </a:stretch>
        </p:blipFill>
        <p:spPr>
          <a:xfrm>
            <a:off x="2609850" y="3307715"/>
            <a:ext cx="4157980" cy="168973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t>ZigBee</a:t>
            </a:r>
            <a:r>
              <a:rPr lang="zh-CN" altLang="en-US" dirty="0"/>
              <a:t>是基于</a:t>
            </a:r>
            <a:r>
              <a:rPr lang="en-US" altLang="zh-CN" dirty="0"/>
              <a:t>IEEE802.15.4</a:t>
            </a:r>
            <a:r>
              <a:rPr lang="zh-CN" altLang="en-US" dirty="0"/>
              <a:t>标准的低功耗局域网协议。主要适合用于自动控制和远程控制领域，可以嵌入各种设备。</a:t>
            </a:r>
          </a:p>
          <a:p>
            <a:r>
              <a:rPr lang="en-US" altLang="zh-CN" dirty="0"/>
              <a:t>WiMAX</a:t>
            </a:r>
            <a:r>
              <a:rPr lang="zh-CN" altLang="en-US" dirty="0"/>
              <a:t>（</a:t>
            </a:r>
            <a:r>
              <a:rPr lang="en-US" altLang="zh-CN" dirty="0"/>
              <a:t>World Interoperability for Microwave Access</a:t>
            </a:r>
            <a:r>
              <a:rPr lang="zh-CN" altLang="en-US" dirty="0"/>
              <a:t>）全称为全球微波互连接入，是基于</a:t>
            </a:r>
            <a:r>
              <a:rPr lang="en-US" altLang="zh-CN" dirty="0"/>
              <a:t>IEEE802.16</a:t>
            </a:r>
            <a:r>
              <a:rPr lang="zh-CN" altLang="en-US" dirty="0"/>
              <a:t>标准的无线城域网技术。</a:t>
            </a:r>
            <a:endParaRPr lang="en-US" altLang="zh-CN" dirty="0"/>
          </a:p>
          <a:p>
            <a:r>
              <a:rPr lang="en-US" altLang="zh-CN" dirty="0"/>
              <a:t>BLE</a:t>
            </a:r>
            <a:r>
              <a:rPr lang="zh-CN" altLang="en-US" dirty="0"/>
              <a:t>（</a:t>
            </a:r>
            <a:r>
              <a:rPr lang="en-US" altLang="zh-CN" dirty="0"/>
              <a:t>Bluetooth Low Energy</a:t>
            </a:r>
            <a:r>
              <a:rPr lang="zh-CN" altLang="en-US" dirty="0"/>
              <a:t>）低功耗蓝牙技术是最新的专注于低功耗（纽扣电池可持续待机半年以上）、快速连接（仅需</a:t>
            </a:r>
            <a:r>
              <a:rPr lang="en-US" altLang="zh-CN" dirty="0"/>
              <a:t>1-3ms</a:t>
            </a:r>
            <a:r>
              <a:rPr lang="zh-CN" altLang="en-US" dirty="0"/>
              <a:t>）、长距离通信（长达</a:t>
            </a:r>
            <a:r>
              <a:rPr lang="en-US" altLang="zh-CN" dirty="0"/>
              <a:t>50m</a:t>
            </a:r>
            <a:r>
              <a:rPr lang="zh-CN" altLang="en-US" dirty="0"/>
              <a:t>以上）的新一代短距离无线通信规范。</a:t>
            </a:r>
            <a:endParaRPr lang="en-US" altLang="zh-CN" dirty="0"/>
          </a:p>
          <a:p>
            <a:r>
              <a:rPr lang="en-US" altLang="zh-CN" dirty="0"/>
              <a:t>NFC(Near Field Communication)</a:t>
            </a:r>
            <a:r>
              <a:rPr lang="zh-CN" altLang="en-US" dirty="0"/>
              <a:t>近场通信又称近距离无线通信，其基础是</a:t>
            </a:r>
            <a:r>
              <a:rPr lang="en-US" altLang="zh-CN" dirty="0"/>
              <a:t>RFID</a:t>
            </a:r>
            <a:r>
              <a:rPr lang="zh-CN" altLang="en-US" dirty="0"/>
              <a:t>及互连技术。实现了电子支付、身份认证、票务、数据交换、防伪、广告等多种功能，是移动通信领域的一种新型业务。</a:t>
            </a:r>
          </a:p>
        </p:txBody>
      </p:sp>
      <p:sp>
        <p:nvSpPr>
          <p:cNvPr id="2" name="标题 1"/>
          <p:cNvSpPr>
            <a:spLocks noGrp="1"/>
          </p:cNvSpPr>
          <p:nvPr>
            <p:ph type="title"/>
          </p:nvPr>
        </p:nvSpPr>
        <p:spPr/>
        <p:txBody>
          <a:bodyPr/>
          <a:lstStyle/>
          <a:p>
            <a:r>
              <a:rPr lang="zh-CN" altLang="en-US" dirty="0"/>
              <a:t>（</a:t>
            </a:r>
            <a:r>
              <a:rPr lang="en-US" altLang="zh-CN" dirty="0"/>
              <a:t>3</a:t>
            </a:r>
            <a:r>
              <a:rPr lang="zh-CN" altLang="en-US" dirty="0"/>
              <a:t>）其他无线通信技术</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卫星通信技术是一种利用人造地球卫星作为中继站来转发无线电波而进行的两个或多个地球站之间的通信。自</a:t>
            </a:r>
            <a:r>
              <a:rPr lang="en-US" altLang="zh-CN" dirty="0"/>
              <a:t>20</a:t>
            </a:r>
            <a:r>
              <a:rPr lang="zh-CN" altLang="en-US" dirty="0"/>
              <a:t>世纪</a:t>
            </a:r>
            <a:r>
              <a:rPr lang="en-US" altLang="zh-CN" dirty="0"/>
              <a:t>90</a:t>
            </a:r>
            <a:r>
              <a:rPr lang="zh-CN" altLang="en-US" dirty="0"/>
              <a:t>年代以来，卫星移动通信的迅猛发展推动了天线技术的进步。卫星通信具有覆盖范围广、通信容量大、传输质量好、组网方便迅速、便于实现全球无缝链接等众多优点，被认为是建立全球个人通信必不可少的一种重要手段。</a:t>
            </a:r>
            <a:endParaRPr lang="en-US" dirty="0"/>
          </a:p>
        </p:txBody>
      </p:sp>
      <p:sp>
        <p:nvSpPr>
          <p:cNvPr id="2" name="标题 1"/>
          <p:cNvSpPr>
            <a:spLocks noGrp="1"/>
          </p:cNvSpPr>
          <p:nvPr>
            <p:ph type="title"/>
          </p:nvPr>
        </p:nvSpPr>
        <p:spPr/>
        <p:txBody>
          <a:bodyPr/>
          <a:lstStyle/>
          <a:p>
            <a:r>
              <a:rPr lang="en-US" altLang="zh-CN" dirty="0"/>
              <a:t>5. </a:t>
            </a:r>
            <a:r>
              <a:rPr lang="zh-CN" altLang="en-US" dirty="0"/>
              <a:t>卫星通信技术</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084229" y="1328012"/>
            <a:ext cx="6492862" cy="3815488"/>
          </a:xfrm>
          <a:prstGeom prst="rect">
            <a:avLst/>
          </a:prstGeom>
        </p:spPr>
      </p:pic>
      <p:sp>
        <p:nvSpPr>
          <p:cNvPr id="2" name="标题 1"/>
          <p:cNvSpPr>
            <a:spLocks noGrp="1"/>
          </p:cNvSpPr>
          <p:nvPr>
            <p:ph type="title"/>
          </p:nvPr>
        </p:nvSpPr>
        <p:spPr/>
        <p:txBody>
          <a:bodyPr>
            <a:normAutofit/>
          </a:bodyPr>
          <a:lstStyle/>
          <a:p>
            <a:r>
              <a:rPr lang="zh-CN" altLang="en-US" dirty="0"/>
              <a:t>全球导航卫星系统</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在云计算系统中，计算设备也常常被笼统称为主机（</a:t>
            </a:r>
            <a:r>
              <a:rPr lang="en-US" altLang="zh-CN" dirty="0"/>
              <a:t>Host</a:t>
            </a:r>
            <a:r>
              <a:rPr lang="zh-CN" altLang="en-US" dirty="0"/>
              <a:t>），是支撑系统运行的最基础设施。主要包括服务器、大型机、服务器群集、笔记本电脑、台式机、平板电脑、智能手机、虚拟计算机等各种类型。</a:t>
            </a:r>
          </a:p>
          <a:p>
            <a:r>
              <a:rPr lang="zh-CN" altLang="en-US" dirty="0"/>
              <a:t>主机一般由</a:t>
            </a:r>
            <a:r>
              <a:rPr lang="en-US" altLang="zh-CN" dirty="0"/>
              <a:t>CPU</a:t>
            </a:r>
            <a:r>
              <a:rPr lang="zh-CN" altLang="en-US" dirty="0"/>
              <a:t>（中央处理器）、内存、</a:t>
            </a:r>
            <a:r>
              <a:rPr lang="en-US" altLang="zh-CN" dirty="0"/>
              <a:t>I/O</a:t>
            </a:r>
            <a:r>
              <a:rPr lang="zh-CN" altLang="en-US" dirty="0"/>
              <a:t>接口和</a:t>
            </a:r>
            <a:r>
              <a:rPr lang="en-US" altLang="zh-CN" dirty="0"/>
              <a:t>I/O</a:t>
            </a:r>
            <a:r>
              <a:rPr lang="zh-CN" altLang="en-US" dirty="0"/>
              <a:t>设备构成。</a:t>
            </a:r>
          </a:p>
          <a:p>
            <a:endParaRPr lang="en-US" dirty="0"/>
          </a:p>
        </p:txBody>
      </p:sp>
      <p:sp>
        <p:nvSpPr>
          <p:cNvPr id="2" name="标题 1"/>
          <p:cNvSpPr>
            <a:spLocks noGrp="1"/>
          </p:cNvSpPr>
          <p:nvPr>
            <p:ph type="title"/>
          </p:nvPr>
        </p:nvSpPr>
        <p:spPr/>
        <p:txBody>
          <a:bodyPr/>
          <a:lstStyle/>
          <a:p>
            <a:r>
              <a:rPr lang="en-US" altLang="zh-CN" dirty="0"/>
              <a:t>1. </a:t>
            </a:r>
            <a:r>
              <a:rPr lang="zh-CN" altLang="en-US" dirty="0"/>
              <a:t>计算设备</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cstate="print"/>
          <a:stretch>
            <a:fillRect/>
          </a:stretch>
        </p:blipFill>
        <p:spPr>
          <a:xfrm>
            <a:off x="1555539" y="1268016"/>
            <a:ext cx="5599458" cy="3605349"/>
          </a:xfrm>
          <a:prstGeom prst="rect">
            <a:avLst/>
          </a:prstGeom>
        </p:spPr>
      </p:pic>
      <p:sp>
        <p:nvSpPr>
          <p:cNvPr id="2" name="标题 1"/>
          <p:cNvSpPr>
            <a:spLocks noGrp="1"/>
          </p:cNvSpPr>
          <p:nvPr>
            <p:ph type="title"/>
          </p:nvPr>
        </p:nvSpPr>
        <p:spPr/>
        <p:txBody>
          <a:bodyPr/>
          <a:lstStyle/>
          <a:p>
            <a:r>
              <a:rPr lang="zh-CN" altLang="en-US" dirty="0"/>
              <a:t>天基信息实时服务系统</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分布式技术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3" name="内容占位符 2"/>
          <p:cNvSpPr>
            <a:spLocks noGrp="1"/>
          </p:cNvSpPr>
          <p:nvPr/>
        </p:nvSpPr>
        <p:spPr>
          <a:xfrm>
            <a:off x="3637280" y="3180080"/>
            <a:ext cx="4257040" cy="143129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indent="0">
              <a:buNone/>
            </a:pPr>
            <a:r>
              <a:rPr lang="en-US" altLang="zh-CN" sz="2400" dirty="0">
                <a:solidFill>
                  <a:srgbClr val="FF0000"/>
                </a:solidFill>
                <a:sym typeface="+mn-ea"/>
              </a:rPr>
              <a:t>3.2.1  </a:t>
            </a:r>
            <a:r>
              <a:rPr lang="zh-CN" altLang="en-US" sz="2400" dirty="0">
                <a:solidFill>
                  <a:srgbClr val="FF0000"/>
                </a:solidFill>
              </a:rPr>
              <a:t>分布式系统</a:t>
            </a:r>
            <a:r>
              <a:rPr lang="en-US" altLang="zh-CN" sz="2400" dirty="0">
                <a:solidFill>
                  <a:srgbClr val="FF0000"/>
                </a:solidFill>
              </a:rPr>
              <a:t> </a:t>
            </a:r>
          </a:p>
          <a:p>
            <a:pPr marL="0" indent="0">
              <a:buNone/>
            </a:pPr>
            <a:r>
              <a:rPr lang="en-US" altLang="zh-CN" sz="2400" dirty="0">
                <a:sym typeface="+mn-ea"/>
              </a:rPr>
              <a:t>3.2.2  </a:t>
            </a:r>
            <a:r>
              <a:rPr lang="zh-CN" altLang="en-US" sz="2400" dirty="0"/>
              <a:t>分布式计算</a:t>
            </a:r>
          </a:p>
          <a:p>
            <a:pPr marL="0" indent="0">
              <a:buNone/>
            </a:pPr>
            <a:r>
              <a:rPr lang="en-US" altLang="zh-CN" sz="2400" dirty="0">
                <a:sym typeface="+mn-ea"/>
              </a:rPr>
              <a:t>3.2.3  </a:t>
            </a:r>
            <a:r>
              <a:rPr lang="zh-CN" altLang="en-US" sz="2400" dirty="0"/>
              <a:t>分布式存储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4192" y="1437085"/>
            <a:ext cx="8441635" cy="3394472"/>
          </a:xfrm>
        </p:spPr>
        <p:txBody>
          <a:bodyPr/>
          <a:lstStyle/>
          <a:p>
            <a:r>
              <a:rPr lang="zh-CN" altLang="en-US" sz="2800" dirty="0">
                <a:solidFill>
                  <a:srgbClr val="0000FF"/>
                </a:solidFill>
              </a:rPr>
              <a:t>集中式系统</a:t>
            </a:r>
            <a:endParaRPr lang="en-US" altLang="zh-CN" sz="2800" dirty="0">
              <a:solidFill>
                <a:srgbClr val="0000FF"/>
              </a:solidFill>
            </a:endParaRPr>
          </a:p>
          <a:p>
            <a:pPr lvl="1"/>
            <a:r>
              <a:rPr lang="zh-CN" altLang="en-US" sz="2000" dirty="0"/>
              <a:t>定义：</a:t>
            </a:r>
            <a:r>
              <a:rPr lang="zh-CN" altLang="zh-CN" sz="2000" dirty="0"/>
              <a:t>一个主机带多个终端的系统，整个系统的数据的存储、控制与处理则完全交由</a:t>
            </a:r>
            <a:r>
              <a:rPr lang="zh-CN" altLang="zh-CN" sz="2000" dirty="0">
                <a:solidFill>
                  <a:srgbClr val="FF0000"/>
                </a:solidFill>
              </a:rPr>
              <a:t>主机</a:t>
            </a:r>
            <a:r>
              <a:rPr lang="zh-CN" altLang="zh-CN" sz="2000" dirty="0"/>
              <a:t>来完成；每个终端仅负责数据的输入和输出</a:t>
            </a:r>
            <a:endParaRPr lang="en-US" altLang="zh-CN" sz="2000" dirty="0"/>
          </a:p>
          <a:p>
            <a:pPr lvl="1"/>
            <a:r>
              <a:rPr lang="zh-CN" altLang="en-US" sz="2000" dirty="0"/>
              <a:t>缺点：</a:t>
            </a:r>
            <a:r>
              <a:rPr lang="zh-CN" altLang="zh-CN" sz="2000" dirty="0"/>
              <a:t>由于采用单节点部署，很可能带来系统过大而难于维护、发生单点故障</a:t>
            </a:r>
            <a:endParaRPr lang="en-US" altLang="zh-CN" sz="2000" dirty="0"/>
          </a:p>
          <a:p>
            <a:pPr lvl="1"/>
            <a:r>
              <a:rPr lang="zh-CN" altLang="en-US" sz="2000" dirty="0"/>
              <a:t>例子：</a:t>
            </a:r>
            <a:r>
              <a:rPr lang="zh-CN" altLang="zh-CN" sz="2000" dirty="0"/>
              <a:t>大学选课</a:t>
            </a:r>
            <a:r>
              <a:rPr lang="zh-CN" altLang="en-US" sz="2000" dirty="0"/>
              <a:t>时</a:t>
            </a:r>
            <a:r>
              <a:rPr lang="zh-CN" altLang="zh-CN" sz="2000" dirty="0"/>
              <a:t>，如果学校的选课系统是部署在基于集中式系统的单机服务器上，所以常常是大家不停刷新页面，也可能挤不进去服务器，导致选不了课</a:t>
            </a:r>
            <a:endParaRPr lang="en-US" altLang="zh-CN" dirty="0"/>
          </a:p>
          <a:p>
            <a:pPr lvl="1"/>
            <a:endParaRPr lang="en-US" altLang="zh-CN" dirty="0"/>
          </a:p>
          <a:p>
            <a:endParaRPr lang="zh-CN" altLang="en-US" dirty="0"/>
          </a:p>
        </p:txBody>
      </p:sp>
      <p:sp>
        <p:nvSpPr>
          <p:cNvPr id="2" name="标题 1"/>
          <p:cNvSpPr>
            <a:spLocks noGrp="1"/>
          </p:cNvSpPr>
          <p:nvPr>
            <p:ph type="title"/>
          </p:nvPr>
        </p:nvSpPr>
        <p:spPr/>
        <p:txBody>
          <a:bodyPr/>
          <a:lstStyle/>
          <a:p>
            <a:r>
              <a:rPr lang="zh-CN" altLang="en-US" dirty="0"/>
              <a:t>什么是分布式系统</a:t>
            </a:r>
          </a:p>
        </p:txBody>
      </p:sp>
      <p:pic>
        <p:nvPicPr>
          <p:cNvPr id="121857" name="Picture 1"/>
          <p:cNvPicPr>
            <a:picLocks noChangeAspect="1" noChangeArrowheads="1"/>
          </p:cNvPicPr>
          <p:nvPr/>
        </p:nvPicPr>
        <p:blipFill>
          <a:blip r:embed="rId3" cstate="print"/>
          <a:srcRect/>
          <a:stretch>
            <a:fillRect/>
          </a:stretch>
        </p:blipFill>
        <p:spPr bwMode="auto">
          <a:xfrm>
            <a:off x="3365437" y="4043206"/>
            <a:ext cx="1713129" cy="965536"/>
          </a:xfrm>
          <a:prstGeom prst="rect">
            <a:avLst/>
          </a:prstGeom>
          <a:noFill/>
          <a:ln w="9525">
            <a:noFill/>
            <a:miter lim="800000"/>
            <a:headEnd/>
            <a:tailEnd/>
          </a:ln>
          <a:effectLst/>
        </p:spPr>
      </p:pic>
      <p:pic>
        <p:nvPicPr>
          <p:cNvPr id="121858" name="Picture 2"/>
          <p:cNvPicPr>
            <a:picLocks noChangeAspect="1" noChangeArrowheads="1"/>
          </p:cNvPicPr>
          <p:nvPr/>
        </p:nvPicPr>
        <p:blipFill>
          <a:blip r:embed="rId4" cstate="print"/>
          <a:srcRect/>
          <a:stretch>
            <a:fillRect/>
          </a:stretch>
        </p:blipFill>
        <p:spPr bwMode="auto">
          <a:xfrm>
            <a:off x="6897775" y="4130353"/>
            <a:ext cx="1174879" cy="868994"/>
          </a:xfrm>
          <a:prstGeom prst="rect">
            <a:avLst/>
          </a:prstGeom>
          <a:noFill/>
          <a:ln w="9525">
            <a:noFill/>
            <a:miter lim="800000"/>
            <a:headEnd/>
            <a:tailEnd/>
          </a:ln>
          <a:effectLst/>
        </p:spPr>
      </p:pic>
      <p:sp>
        <p:nvSpPr>
          <p:cNvPr id="6" name="右箭头 5"/>
          <p:cNvSpPr/>
          <p:nvPr/>
        </p:nvSpPr>
        <p:spPr>
          <a:xfrm>
            <a:off x="5557956" y="4382382"/>
            <a:ext cx="978408"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4192" y="1397328"/>
            <a:ext cx="8567530" cy="3394472"/>
          </a:xfrm>
        </p:spPr>
        <p:txBody>
          <a:bodyPr>
            <a:normAutofit fontScale="92500" lnSpcReduction="20000"/>
          </a:bodyPr>
          <a:lstStyle/>
          <a:p>
            <a:r>
              <a:rPr lang="zh-CN" altLang="en-US" sz="2400" dirty="0">
                <a:solidFill>
                  <a:srgbClr val="0000FF"/>
                </a:solidFill>
                <a:latin typeface="+mn-ea"/>
              </a:rPr>
              <a:t>分布式系统</a:t>
            </a:r>
            <a:endParaRPr lang="en-US" altLang="zh-CN" sz="2800" dirty="0">
              <a:solidFill>
                <a:srgbClr val="0000FF"/>
              </a:solidFill>
              <a:latin typeface="+mn-ea"/>
            </a:endParaRPr>
          </a:p>
          <a:p>
            <a:pPr lvl="1"/>
            <a:r>
              <a:rPr lang="zh-CN" altLang="en-US" sz="2000" dirty="0">
                <a:latin typeface="+mn-ea"/>
              </a:rPr>
              <a:t>定义：</a:t>
            </a:r>
            <a:r>
              <a:rPr lang="zh-CN" altLang="zh-CN" sz="2000" dirty="0">
                <a:latin typeface="+mn-ea"/>
              </a:rPr>
              <a:t>一组通过网络进行通信、为了完成共同的任务而协调工作的计算机节点组成的系统</a:t>
            </a:r>
            <a:r>
              <a:rPr lang="zh-CN" altLang="en-US" sz="2000" dirty="0">
                <a:latin typeface="+mn-ea"/>
              </a:rPr>
              <a:t>。</a:t>
            </a:r>
            <a:endParaRPr lang="en-US" altLang="zh-CN" sz="2000" dirty="0">
              <a:latin typeface="+mn-ea"/>
            </a:endParaRPr>
          </a:p>
          <a:p>
            <a:pPr lvl="1"/>
            <a:r>
              <a:rPr lang="zh-CN" altLang="en-US" sz="2000" dirty="0">
                <a:latin typeface="+mn-ea"/>
              </a:rPr>
              <a:t>设计思想：分片</a:t>
            </a:r>
            <a:endParaRPr lang="en-US" altLang="zh-CN" sz="2000" dirty="0">
              <a:latin typeface="+mn-ea"/>
            </a:endParaRPr>
          </a:p>
          <a:p>
            <a:pPr lvl="2"/>
            <a:r>
              <a:rPr lang="zh-CN" altLang="en-US" sz="1800" dirty="0">
                <a:latin typeface="+mn-ea"/>
                <a:ea typeface="+mn-ea"/>
              </a:rPr>
              <a:t>对于计算任务，系统将其进行分割，每个节点计算其中的一部分内容，然后将所有的计算结果进行汇总；</a:t>
            </a:r>
          </a:p>
          <a:p>
            <a:pPr lvl="2"/>
            <a:r>
              <a:rPr lang="zh-CN" altLang="en-US" sz="1800" dirty="0">
                <a:latin typeface="+mn-ea"/>
                <a:ea typeface="+mn-ea"/>
              </a:rPr>
              <a:t>对于存储任务，每个节点存储其中的一部分数据。</a:t>
            </a:r>
            <a:endParaRPr lang="en-US" altLang="zh-CN" sz="1800" dirty="0">
              <a:latin typeface="+mn-ea"/>
              <a:ea typeface="+mn-ea"/>
            </a:endParaRPr>
          </a:p>
          <a:p>
            <a:pPr lvl="1"/>
            <a:r>
              <a:rPr lang="zh-CN" altLang="en-US" sz="2000" dirty="0">
                <a:latin typeface="+mn-ea"/>
              </a:rPr>
              <a:t>分片的好处：</a:t>
            </a:r>
            <a:endParaRPr lang="en-US" altLang="zh-CN" sz="2000" dirty="0">
              <a:latin typeface="+mn-ea"/>
            </a:endParaRPr>
          </a:p>
          <a:p>
            <a:pPr lvl="2"/>
            <a:r>
              <a:rPr lang="zh-CN" altLang="en-US" sz="1800" dirty="0">
                <a:latin typeface="+mn-ea"/>
                <a:ea typeface="+mn-ea"/>
              </a:rPr>
              <a:t>提升系统的性能和并发度，操作被分发到相互独立的不同分片上；</a:t>
            </a:r>
          </a:p>
          <a:p>
            <a:pPr lvl="2"/>
            <a:r>
              <a:rPr lang="zh-CN" altLang="en-US" sz="1800" dirty="0">
                <a:latin typeface="+mn-ea"/>
                <a:ea typeface="+mn-ea"/>
              </a:rPr>
              <a:t>提升系统的可用性，即使其中的部分分片不能用，其他的分片也不会受到影响。</a:t>
            </a:r>
          </a:p>
          <a:p>
            <a:pPr lvl="2"/>
            <a:endParaRPr lang="zh-CN" altLang="en-US" sz="1800" dirty="0"/>
          </a:p>
          <a:p>
            <a:pPr lvl="2"/>
            <a:endParaRPr lang="zh-CN" altLang="en-US" sz="2000"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896079" cy="2308324"/>
          </a:xfrm>
          <a:prstGeom prst="rect">
            <a:avLst/>
          </a:prstGeom>
        </p:spPr>
        <p:txBody>
          <a:bodyPr wrap="square">
            <a:spAutoFit/>
          </a:bodyPr>
          <a:lstStyle/>
          <a:p>
            <a:r>
              <a:rPr lang="zh-CN" altLang="en-US" sz="2400" dirty="0"/>
              <a:t>低成本：满足需求的单一大型机的价格往往造价高昂令人难以承受，人们发现使用多台普通甚至廉价的计算机组成的分布式系统也可以完成同样的任务。</a:t>
            </a:r>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pic>
        <p:nvPicPr>
          <p:cNvPr id="9" name="图片 8"/>
          <p:cNvPicPr>
            <a:picLocks noChangeAspect="1"/>
          </p:cNvPicPr>
          <p:nvPr/>
        </p:nvPicPr>
        <p:blipFill rotWithShape="1">
          <a:blip r:embed="rId4" cstate="print">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rcRect b="10322"/>
          <a:stretch>
            <a:fillRect/>
          </a:stretch>
        </p:blipFill>
        <p:spPr>
          <a:xfrm>
            <a:off x="3420000" y="4069405"/>
            <a:ext cx="1910695" cy="97668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a:p>
            <a:pPr lvl="1">
              <a:buNone/>
            </a:pP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4026945" cy="2677656"/>
          </a:xfrm>
          <a:prstGeom prst="rect">
            <a:avLst/>
          </a:prstGeom>
        </p:spPr>
        <p:txBody>
          <a:bodyPr wrap="square">
            <a:spAutoFit/>
          </a:bodyPr>
          <a:lstStyle/>
          <a:p>
            <a:r>
              <a:rPr lang="zh-CN" altLang="en-US" sz="2400" dirty="0"/>
              <a:t>高性能：分布式系统拥有单个大型集中式系统所不能达到的性能。</a:t>
            </a:r>
            <a:endParaRPr lang="en-US" altLang="zh-CN" sz="2400" dirty="0"/>
          </a:p>
          <a:p>
            <a:r>
              <a:rPr lang="zh-CN" altLang="en-US" sz="2400" dirty="0"/>
              <a:t>比如淘宝网，每天有千万甚至上亿的用户同时访问，此时单一大型机远远无法承载如此多的访问量。 </a:t>
            </a:r>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646312" cy="2677656"/>
          </a:xfrm>
          <a:prstGeom prst="rect">
            <a:avLst/>
          </a:prstGeom>
        </p:spPr>
        <p:txBody>
          <a:bodyPr wrap="square">
            <a:spAutoFit/>
          </a:bodyPr>
          <a:lstStyle/>
          <a:p>
            <a:r>
              <a:rPr lang="zh-CN" altLang="en-US" sz="2400" dirty="0"/>
              <a:t>多用户：分布式系统是由大量的机器组成的，这些机器不仅可以共同用来完成一个任务，也可以分解开来用来完成多个用户的多个任务。</a:t>
            </a:r>
          </a:p>
          <a:p>
            <a:endParaRPr lang="zh-CN" altLang="en-US" sz="2400" dirty="0"/>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
        <p:nvSpPr>
          <p:cNvPr id="10" name="矩形 9"/>
          <p:cNvSpPr/>
          <p:nvPr/>
        </p:nvSpPr>
        <p:spPr>
          <a:xfrm>
            <a:off x="6938719" y="3309553"/>
            <a:ext cx="958917" cy="400110"/>
          </a:xfrm>
          <a:prstGeom prst="rect">
            <a:avLst/>
          </a:prstGeom>
        </p:spPr>
        <p:txBody>
          <a:bodyPr wrap="none">
            <a:spAutoFit/>
          </a:bodyPr>
          <a:lstStyle/>
          <a:p>
            <a:r>
              <a:rPr lang="zh-CN" altLang="en-US" sz="2000" b="1" dirty="0"/>
              <a:t>多用户</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646312" cy="3416320"/>
          </a:xfrm>
          <a:prstGeom prst="rect">
            <a:avLst/>
          </a:prstGeom>
        </p:spPr>
        <p:txBody>
          <a:bodyPr wrap="square">
            <a:spAutoFit/>
          </a:bodyPr>
          <a:lstStyle/>
          <a:p>
            <a:r>
              <a:rPr lang="zh-CN" altLang="en-US" sz="2400" dirty="0"/>
              <a:t>分布式：分布式系统中的计算机在地理空间上的分布几乎没有任何限制可能部署在不同的城市、国家甚至大洲。另外，由于一些应用本身是分布式的，所以它们更适合运行于分布式系统上。</a:t>
            </a:r>
          </a:p>
          <a:p>
            <a:endParaRPr lang="zh-CN" altLang="en-US" sz="2400" dirty="0"/>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
        <p:nvSpPr>
          <p:cNvPr id="10" name="矩形 9"/>
          <p:cNvSpPr/>
          <p:nvPr/>
        </p:nvSpPr>
        <p:spPr>
          <a:xfrm>
            <a:off x="6938719" y="3309553"/>
            <a:ext cx="958917" cy="400110"/>
          </a:xfrm>
          <a:prstGeom prst="rect">
            <a:avLst/>
          </a:prstGeom>
        </p:spPr>
        <p:txBody>
          <a:bodyPr wrap="none">
            <a:spAutoFit/>
          </a:bodyPr>
          <a:lstStyle/>
          <a:p>
            <a:r>
              <a:rPr lang="zh-CN" altLang="en-US" sz="2000" b="1" dirty="0"/>
              <a:t>多用户</a:t>
            </a:r>
          </a:p>
        </p:txBody>
      </p:sp>
      <p:sp>
        <p:nvSpPr>
          <p:cNvPr id="9" name="TextBox 8"/>
          <p:cNvSpPr txBox="1"/>
          <p:nvPr/>
        </p:nvSpPr>
        <p:spPr>
          <a:xfrm>
            <a:off x="7452771" y="2810941"/>
            <a:ext cx="881973" cy="369332"/>
          </a:xfrm>
          <a:prstGeom prst="rect">
            <a:avLst/>
          </a:prstGeom>
          <a:noFill/>
        </p:spPr>
        <p:txBody>
          <a:bodyPr wrap="none" rtlCol="0">
            <a:spAutoFit/>
          </a:bodyPr>
          <a:lstStyle/>
          <a:p>
            <a:r>
              <a:rPr lang="zh-CN" altLang="en-US" b="1" dirty="0">
                <a:solidFill>
                  <a:srgbClr val="7030A0"/>
                </a:solidFill>
              </a:rPr>
              <a:t>分布式</a:t>
            </a:r>
            <a:endParaRPr lang="zh-CN" altLang="en-US" dirty="0">
              <a:solidFill>
                <a:srgbClr val="7030A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646312" cy="3785652"/>
          </a:xfrm>
          <a:prstGeom prst="rect">
            <a:avLst/>
          </a:prstGeom>
        </p:spPr>
        <p:txBody>
          <a:bodyPr wrap="square">
            <a:spAutoFit/>
          </a:bodyPr>
          <a:lstStyle/>
          <a:p>
            <a:r>
              <a:rPr lang="zh-CN" altLang="en-US" sz="2400" dirty="0"/>
              <a:t>协同工作：协同工作即一组相互之间在物理上距离较远的人员可以一起进行工作。</a:t>
            </a:r>
            <a:endParaRPr lang="en-US" altLang="zh-CN" sz="2400" dirty="0"/>
          </a:p>
          <a:p>
            <a:r>
              <a:rPr lang="zh-CN" altLang="en-US" sz="2400" dirty="0"/>
              <a:t>例如，位于全国各地的多个游戏玩家使用自己的计算机在网络上进行实时游戏。</a:t>
            </a:r>
          </a:p>
          <a:p>
            <a:endParaRPr lang="zh-CN" altLang="en-US" sz="2400" dirty="0"/>
          </a:p>
          <a:p>
            <a:endParaRPr lang="zh-CN" altLang="en-US" sz="2400" dirty="0"/>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
        <p:nvSpPr>
          <p:cNvPr id="10" name="矩形 9"/>
          <p:cNvSpPr/>
          <p:nvPr/>
        </p:nvSpPr>
        <p:spPr>
          <a:xfrm>
            <a:off x="6938719" y="3309553"/>
            <a:ext cx="958917" cy="400110"/>
          </a:xfrm>
          <a:prstGeom prst="rect">
            <a:avLst/>
          </a:prstGeom>
        </p:spPr>
        <p:txBody>
          <a:bodyPr wrap="none">
            <a:spAutoFit/>
          </a:bodyPr>
          <a:lstStyle/>
          <a:p>
            <a:r>
              <a:rPr lang="zh-CN" altLang="en-US" sz="2000" b="1" dirty="0"/>
              <a:t>多用户</a:t>
            </a:r>
          </a:p>
        </p:txBody>
      </p:sp>
      <p:sp>
        <p:nvSpPr>
          <p:cNvPr id="9" name="TextBox 8"/>
          <p:cNvSpPr txBox="1"/>
          <p:nvPr/>
        </p:nvSpPr>
        <p:spPr>
          <a:xfrm>
            <a:off x="7452771" y="2810941"/>
            <a:ext cx="881973" cy="369332"/>
          </a:xfrm>
          <a:prstGeom prst="rect">
            <a:avLst/>
          </a:prstGeom>
          <a:noFill/>
        </p:spPr>
        <p:txBody>
          <a:bodyPr wrap="none" rtlCol="0">
            <a:spAutoFit/>
          </a:bodyPr>
          <a:lstStyle/>
          <a:p>
            <a:r>
              <a:rPr lang="zh-CN" altLang="en-US" b="1" dirty="0"/>
              <a:t>分布式</a:t>
            </a:r>
            <a:endParaRPr lang="zh-CN" altLang="en-US" dirty="0"/>
          </a:p>
        </p:txBody>
      </p:sp>
      <p:sp>
        <p:nvSpPr>
          <p:cNvPr id="11" name="矩形 10"/>
          <p:cNvSpPr/>
          <p:nvPr/>
        </p:nvSpPr>
        <p:spPr>
          <a:xfrm rot="2945356">
            <a:off x="6487063" y="3665552"/>
            <a:ext cx="1114408" cy="369332"/>
          </a:xfrm>
          <a:prstGeom prst="rect">
            <a:avLst/>
          </a:prstGeom>
        </p:spPr>
        <p:txBody>
          <a:bodyPr wrap="none">
            <a:spAutoFit/>
          </a:bodyPr>
          <a:lstStyle/>
          <a:p>
            <a:r>
              <a:rPr lang="zh-CN" altLang="en-US" b="1" dirty="0"/>
              <a:t>协同工作</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646312" cy="2677656"/>
          </a:xfrm>
          <a:prstGeom prst="rect">
            <a:avLst/>
          </a:prstGeom>
        </p:spPr>
        <p:txBody>
          <a:bodyPr wrap="square">
            <a:spAutoFit/>
          </a:bodyPr>
          <a:lstStyle/>
          <a:p>
            <a:r>
              <a:rPr lang="zh-CN" altLang="en-US" sz="2400" dirty="0"/>
              <a:t>高可靠性：分布式系统把工作负载分散到众多的机器上，当出现单台机器发生故障时，其它机器不会受到影响。</a:t>
            </a:r>
          </a:p>
          <a:p>
            <a:endParaRPr lang="zh-CN" altLang="en-US" sz="2400" dirty="0"/>
          </a:p>
          <a:p>
            <a:endParaRPr lang="zh-CN" altLang="en-US" sz="2400" dirty="0"/>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
        <p:nvSpPr>
          <p:cNvPr id="10" name="矩形 9"/>
          <p:cNvSpPr/>
          <p:nvPr/>
        </p:nvSpPr>
        <p:spPr>
          <a:xfrm>
            <a:off x="6938719" y="3309553"/>
            <a:ext cx="958917" cy="400110"/>
          </a:xfrm>
          <a:prstGeom prst="rect">
            <a:avLst/>
          </a:prstGeom>
        </p:spPr>
        <p:txBody>
          <a:bodyPr wrap="none">
            <a:spAutoFit/>
          </a:bodyPr>
          <a:lstStyle/>
          <a:p>
            <a:r>
              <a:rPr lang="zh-CN" altLang="en-US" sz="2000" b="1" dirty="0"/>
              <a:t>多用户</a:t>
            </a:r>
          </a:p>
        </p:txBody>
      </p:sp>
      <p:sp>
        <p:nvSpPr>
          <p:cNvPr id="9" name="TextBox 8"/>
          <p:cNvSpPr txBox="1"/>
          <p:nvPr/>
        </p:nvSpPr>
        <p:spPr>
          <a:xfrm>
            <a:off x="7452771" y="2810941"/>
            <a:ext cx="881973" cy="369332"/>
          </a:xfrm>
          <a:prstGeom prst="rect">
            <a:avLst/>
          </a:prstGeom>
          <a:noFill/>
        </p:spPr>
        <p:txBody>
          <a:bodyPr wrap="none" rtlCol="0">
            <a:spAutoFit/>
          </a:bodyPr>
          <a:lstStyle/>
          <a:p>
            <a:r>
              <a:rPr lang="zh-CN" altLang="en-US" b="1" dirty="0"/>
              <a:t>分布式</a:t>
            </a:r>
            <a:endParaRPr lang="zh-CN" altLang="en-US" dirty="0"/>
          </a:p>
        </p:txBody>
      </p:sp>
      <p:sp>
        <p:nvSpPr>
          <p:cNvPr id="11" name="矩形 10"/>
          <p:cNvSpPr/>
          <p:nvPr/>
        </p:nvSpPr>
        <p:spPr>
          <a:xfrm rot="2945356">
            <a:off x="6487063" y="3665552"/>
            <a:ext cx="1114408" cy="369332"/>
          </a:xfrm>
          <a:prstGeom prst="rect">
            <a:avLst/>
          </a:prstGeom>
        </p:spPr>
        <p:txBody>
          <a:bodyPr wrap="none">
            <a:spAutoFit/>
          </a:bodyPr>
          <a:lstStyle/>
          <a:p>
            <a:r>
              <a:rPr lang="zh-CN" altLang="en-US" b="1" dirty="0"/>
              <a:t>协同工作</a:t>
            </a:r>
          </a:p>
        </p:txBody>
      </p:sp>
      <p:sp>
        <p:nvSpPr>
          <p:cNvPr id="12" name="矩形 11"/>
          <p:cNvSpPr/>
          <p:nvPr/>
        </p:nvSpPr>
        <p:spPr>
          <a:xfrm rot="2870489">
            <a:off x="5903371" y="3377685"/>
            <a:ext cx="881973" cy="369332"/>
          </a:xfrm>
          <a:prstGeom prst="rect">
            <a:avLst/>
          </a:prstGeom>
        </p:spPr>
        <p:txBody>
          <a:bodyPr wrap="none">
            <a:spAutoFit/>
          </a:bodyPr>
          <a:lstStyle/>
          <a:p>
            <a:r>
              <a:rPr lang="zh-CN" altLang="en-US" b="1" dirty="0"/>
              <a:t>高可靠</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2707" y="475229"/>
            <a:ext cx="8286750" cy="4521314"/>
          </a:xfrm>
        </p:spPr>
        <p:txBody>
          <a:bodyPr>
            <a:normAutofit/>
          </a:bodyPr>
          <a:lstStyle/>
          <a:p>
            <a:r>
              <a:rPr lang="zh-CN" altLang="en-US" dirty="0"/>
              <a:t>随着云计算与大数据的发展，“算得多”（高通量）与“算得好”（高服务质量）成为主机系统体系结构设计的新标准，也有着更迫切的需求。高通量（</a:t>
            </a:r>
            <a:r>
              <a:rPr lang="en-US" altLang="zh-CN" dirty="0"/>
              <a:t>High Throughput</a:t>
            </a:r>
            <a:r>
              <a:rPr lang="zh-CN" altLang="en-US" dirty="0"/>
              <a:t>）计算机应运而生。</a:t>
            </a:r>
          </a:p>
          <a:p>
            <a:r>
              <a:rPr lang="zh-CN" altLang="en-US" dirty="0"/>
              <a:t>高通量计算机计划利用低成本、高拓展、集中的硬件和软件系统栈处理高并发和独立的数据密集型负载，为了达到此目的，它需要解决三个方面的问题：</a:t>
            </a:r>
          </a:p>
          <a:p>
            <a:pPr lvl="1"/>
            <a:r>
              <a:rPr lang="zh-CN" altLang="en-US" dirty="0"/>
              <a:t>（</a:t>
            </a:r>
            <a:r>
              <a:rPr lang="en-US" altLang="zh-CN" dirty="0"/>
              <a:t>1</a:t>
            </a:r>
            <a:r>
              <a:rPr lang="zh-CN" altLang="en-US" dirty="0"/>
              <a:t>）多核超大规模并行、内核任务的动态调度</a:t>
            </a:r>
          </a:p>
          <a:p>
            <a:pPr lvl="1"/>
            <a:r>
              <a:rPr lang="zh-CN" altLang="en-US" dirty="0"/>
              <a:t>（</a:t>
            </a:r>
            <a:r>
              <a:rPr lang="en-US" altLang="zh-CN" dirty="0"/>
              <a:t>2</a:t>
            </a:r>
            <a:r>
              <a:rPr lang="zh-CN" altLang="en-US" dirty="0"/>
              <a:t>）引入专用计算处理器，专用计算处理器最常见的是图形处理器（</a:t>
            </a:r>
            <a:r>
              <a:rPr lang="en-US" altLang="zh-CN" dirty="0"/>
              <a:t>Graphics Processing Unit</a:t>
            </a:r>
            <a:r>
              <a:rPr lang="zh-CN" altLang="en-US" dirty="0"/>
              <a:t>，</a:t>
            </a:r>
            <a:r>
              <a:rPr lang="en-US" altLang="zh-CN" dirty="0"/>
              <a:t>GPU</a:t>
            </a:r>
            <a:r>
              <a:rPr lang="zh-CN" altLang="en-US" dirty="0"/>
              <a:t>）芯片。</a:t>
            </a:r>
            <a:endParaRPr lang="en-US" altLang="zh-CN" dirty="0"/>
          </a:p>
          <a:p>
            <a:pPr lvl="1"/>
            <a:r>
              <a:rPr lang="zh-CN" altLang="en-US" dirty="0"/>
              <a:t>（</a:t>
            </a:r>
            <a:r>
              <a:rPr lang="en-US" altLang="zh-CN" dirty="0"/>
              <a:t>3</a:t>
            </a:r>
            <a:r>
              <a:rPr lang="zh-CN" altLang="en-US" dirty="0"/>
              <a:t>）算存一体的内存计算技术，内存计算正是建立在主机超大容量内存系统的基础之上，最大限度利用内存的容量，结合多核并行计算优势，将数据分批的放入内存，实现数据容错和重用，中间数据不落地，从而实现海量数据的快速运算。</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分布式系统的特点</a:t>
            </a:r>
            <a:endParaRPr lang="en-US" altLang="zh-CN" dirty="0"/>
          </a:p>
        </p:txBody>
      </p:sp>
      <p:sp>
        <p:nvSpPr>
          <p:cNvPr id="2" name="标题 1"/>
          <p:cNvSpPr>
            <a:spLocks noGrp="1"/>
          </p:cNvSpPr>
          <p:nvPr>
            <p:ph type="title"/>
          </p:nvPr>
        </p:nvSpPr>
        <p:spPr/>
        <p:txBody>
          <a:bodyPr/>
          <a:lstStyle/>
          <a:p>
            <a:r>
              <a:rPr lang="zh-CN" altLang="en-US" dirty="0">
                <a:sym typeface="+mn-ea"/>
              </a:rPr>
              <a:t>什么是</a:t>
            </a:r>
            <a:r>
              <a:rPr lang="zh-CN" altLang="en-US" dirty="0"/>
              <a:t>分布式系统</a:t>
            </a:r>
          </a:p>
        </p:txBody>
      </p:sp>
      <p:pic>
        <p:nvPicPr>
          <p:cNvPr id="4" name="Picture 2"/>
          <p:cNvPicPr>
            <a:picLocks noChangeAspect="1" noChangeArrowheads="1"/>
          </p:cNvPicPr>
          <p:nvPr/>
        </p:nvPicPr>
        <p:blipFill>
          <a:blip r:embed="rId3" cstate="print"/>
          <a:srcRect/>
          <a:stretch>
            <a:fillRect/>
          </a:stretch>
        </p:blipFill>
        <p:spPr bwMode="auto">
          <a:xfrm>
            <a:off x="4991100" y="1376599"/>
            <a:ext cx="4152900" cy="3193256"/>
          </a:xfrm>
          <a:prstGeom prst="rect">
            <a:avLst/>
          </a:prstGeom>
          <a:noFill/>
          <a:ln w="9525">
            <a:noFill/>
            <a:miter lim="800000"/>
            <a:headEnd/>
            <a:tailEnd/>
          </a:ln>
          <a:effectLst/>
        </p:spPr>
      </p:pic>
      <p:sp>
        <p:nvSpPr>
          <p:cNvPr id="6" name="矩形 5"/>
          <p:cNvSpPr/>
          <p:nvPr/>
        </p:nvSpPr>
        <p:spPr>
          <a:xfrm>
            <a:off x="1095021" y="2090240"/>
            <a:ext cx="3646312" cy="3046988"/>
          </a:xfrm>
          <a:prstGeom prst="rect">
            <a:avLst/>
          </a:prstGeom>
        </p:spPr>
        <p:txBody>
          <a:bodyPr wrap="square">
            <a:spAutoFit/>
          </a:bodyPr>
          <a:lstStyle/>
          <a:p>
            <a:r>
              <a:rPr lang="zh-CN" altLang="en-US" sz="2400" dirty="0"/>
              <a:t>高可扩展性：相比于单一机器，采用分布式系统，在需求增多的时候，公司仅仅需要在系统中增加一些机器就可以了，几乎无额外开销。</a:t>
            </a:r>
          </a:p>
          <a:p>
            <a:endParaRPr lang="zh-CN" altLang="en-US" sz="2400" dirty="0"/>
          </a:p>
          <a:p>
            <a:endParaRPr lang="zh-CN" altLang="en-US" sz="2400" dirty="0"/>
          </a:p>
        </p:txBody>
      </p:sp>
      <p:sp>
        <p:nvSpPr>
          <p:cNvPr id="7" name="TextBox 6"/>
          <p:cNvSpPr txBox="1"/>
          <p:nvPr/>
        </p:nvSpPr>
        <p:spPr>
          <a:xfrm>
            <a:off x="6775431" y="2142067"/>
            <a:ext cx="958917" cy="400110"/>
          </a:xfrm>
          <a:prstGeom prst="rect">
            <a:avLst/>
          </a:prstGeom>
          <a:noFill/>
        </p:spPr>
        <p:txBody>
          <a:bodyPr wrap="none" rtlCol="0">
            <a:spAutoFit/>
          </a:bodyPr>
          <a:lstStyle/>
          <a:p>
            <a:r>
              <a:rPr lang="zh-CN" altLang="en-US" sz="2000" b="1" dirty="0"/>
              <a:t>低成本</a:t>
            </a:r>
          </a:p>
        </p:txBody>
      </p:sp>
      <p:sp>
        <p:nvSpPr>
          <p:cNvPr id="8" name="矩形 7"/>
          <p:cNvSpPr/>
          <p:nvPr/>
        </p:nvSpPr>
        <p:spPr>
          <a:xfrm>
            <a:off x="5713864" y="2915850"/>
            <a:ext cx="958917" cy="400110"/>
          </a:xfrm>
          <a:prstGeom prst="rect">
            <a:avLst/>
          </a:prstGeom>
        </p:spPr>
        <p:txBody>
          <a:bodyPr wrap="none">
            <a:spAutoFit/>
          </a:bodyPr>
          <a:lstStyle/>
          <a:p>
            <a:r>
              <a:rPr lang="zh-CN" altLang="en-US" sz="2000" b="1" dirty="0"/>
              <a:t>高性能</a:t>
            </a:r>
          </a:p>
        </p:txBody>
      </p:sp>
      <p:sp>
        <p:nvSpPr>
          <p:cNvPr id="10" name="矩形 9"/>
          <p:cNvSpPr/>
          <p:nvPr/>
        </p:nvSpPr>
        <p:spPr>
          <a:xfrm>
            <a:off x="6938719" y="3309553"/>
            <a:ext cx="958917" cy="400110"/>
          </a:xfrm>
          <a:prstGeom prst="rect">
            <a:avLst/>
          </a:prstGeom>
        </p:spPr>
        <p:txBody>
          <a:bodyPr wrap="none">
            <a:spAutoFit/>
          </a:bodyPr>
          <a:lstStyle/>
          <a:p>
            <a:r>
              <a:rPr lang="zh-CN" altLang="en-US" sz="2000" b="1" dirty="0"/>
              <a:t>多用户</a:t>
            </a:r>
          </a:p>
        </p:txBody>
      </p:sp>
      <p:sp>
        <p:nvSpPr>
          <p:cNvPr id="9" name="TextBox 8"/>
          <p:cNvSpPr txBox="1"/>
          <p:nvPr/>
        </p:nvSpPr>
        <p:spPr>
          <a:xfrm>
            <a:off x="7452771" y="2810941"/>
            <a:ext cx="881973" cy="369332"/>
          </a:xfrm>
          <a:prstGeom prst="rect">
            <a:avLst/>
          </a:prstGeom>
          <a:noFill/>
        </p:spPr>
        <p:txBody>
          <a:bodyPr wrap="none" rtlCol="0">
            <a:spAutoFit/>
          </a:bodyPr>
          <a:lstStyle/>
          <a:p>
            <a:r>
              <a:rPr lang="zh-CN" altLang="en-US" b="1" dirty="0"/>
              <a:t>分布式</a:t>
            </a:r>
          </a:p>
        </p:txBody>
      </p:sp>
      <p:sp>
        <p:nvSpPr>
          <p:cNvPr id="11" name="矩形 10"/>
          <p:cNvSpPr/>
          <p:nvPr/>
        </p:nvSpPr>
        <p:spPr>
          <a:xfrm rot="2945356">
            <a:off x="6487063" y="3665552"/>
            <a:ext cx="1114408" cy="369332"/>
          </a:xfrm>
          <a:prstGeom prst="rect">
            <a:avLst/>
          </a:prstGeom>
        </p:spPr>
        <p:txBody>
          <a:bodyPr wrap="none">
            <a:spAutoFit/>
          </a:bodyPr>
          <a:lstStyle/>
          <a:p>
            <a:r>
              <a:rPr lang="zh-CN" altLang="en-US" b="1" dirty="0"/>
              <a:t>协同工作</a:t>
            </a:r>
          </a:p>
        </p:txBody>
      </p:sp>
      <p:sp>
        <p:nvSpPr>
          <p:cNvPr id="12" name="矩形 11"/>
          <p:cNvSpPr/>
          <p:nvPr/>
        </p:nvSpPr>
        <p:spPr>
          <a:xfrm rot="2870489">
            <a:off x="5903371" y="3377685"/>
            <a:ext cx="881973" cy="369332"/>
          </a:xfrm>
          <a:prstGeom prst="rect">
            <a:avLst/>
          </a:prstGeom>
        </p:spPr>
        <p:txBody>
          <a:bodyPr wrap="none">
            <a:spAutoFit/>
          </a:bodyPr>
          <a:lstStyle/>
          <a:p>
            <a:r>
              <a:rPr lang="zh-CN" altLang="en-US" b="1" dirty="0"/>
              <a:t>高可靠</a:t>
            </a:r>
          </a:p>
        </p:txBody>
      </p:sp>
      <p:sp>
        <p:nvSpPr>
          <p:cNvPr id="13" name="矩形 12"/>
          <p:cNvSpPr/>
          <p:nvPr/>
        </p:nvSpPr>
        <p:spPr>
          <a:xfrm rot="18561417">
            <a:off x="8067506" y="2691885"/>
            <a:ext cx="1114408" cy="369332"/>
          </a:xfrm>
          <a:prstGeom prst="rect">
            <a:avLst/>
          </a:prstGeom>
        </p:spPr>
        <p:txBody>
          <a:bodyPr wrap="none">
            <a:spAutoFit/>
          </a:bodyPr>
          <a:lstStyle/>
          <a:p>
            <a:r>
              <a:rPr lang="zh-CN" altLang="en-US" b="1" dirty="0"/>
              <a:t>高可扩展</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zh-CN" altLang="en-US" sz="1600"/>
              <a:t>分布式系统是区块链的基础,一个区块链系统一定是一个分布式系统,但是分布式系统不一定是区块链。区块链是分布式账本的数据库。分布式账本是每个节点均可记录每一笔交易的输入输出,因此可以不通过银行这类中介结构,直接进行资产变化的追踪,从而保证交易的可追溯性。举例说明,如果A通过银行转账给B一万元,那么银行记录该交易信息：A账户减少一万元,B账户增加一万元；如果银行倒闭或被黑客入侵,那么该交易信息可能被银行或黑客篡改。与之相反的是,如果A通过区块链转给B一个比特币,那么该交易信息会被广播到全网“所有”节点并被记录,因而不可被篡改</a:t>
            </a:r>
          </a:p>
          <a:p>
            <a:r>
              <a:rPr lang="zh-CN" altLang="en-US" sz="1600"/>
              <a:t>与传统分布式系统不同,区块链中的分布式系统首先需要实现的是分布式账本的安全信任机制,从而不通过银行等可信中介,依然在分布式节点上达成可信交易。显然,如果分布式系统中存在一个或多个恶意节点,那么这些节点很可恶意修改、传输或存储错误的数据,因此区块链通常采用可容错的一致性算法(称为“共识”机制)。所谓“共识”,即通过节点的投票协同计算来完成对交易信息的验证和确认,具体算法包括工作量证明(Proof of Work,POW)算法,股权证明(Proof of Stake,POS)算法等。</a:t>
            </a:r>
          </a:p>
        </p:txBody>
      </p:sp>
      <p:sp>
        <p:nvSpPr>
          <p:cNvPr id="2" name="标题 1"/>
          <p:cNvSpPr>
            <a:spLocks noGrp="1"/>
          </p:cNvSpPr>
          <p:nvPr>
            <p:ph type="title"/>
          </p:nvPr>
        </p:nvSpPr>
        <p:spPr/>
        <p:txBody>
          <a:bodyPr/>
          <a:lstStyle/>
          <a:p>
            <a:r>
              <a:rPr lang="zh-CN" altLang="en-US"/>
              <a:t>区块链中的分布式系统</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分布式技术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3" name="内容占位符 2"/>
          <p:cNvSpPr>
            <a:spLocks noGrp="1"/>
          </p:cNvSpPr>
          <p:nvPr/>
        </p:nvSpPr>
        <p:spPr>
          <a:xfrm>
            <a:off x="3637280" y="3180080"/>
            <a:ext cx="4257040" cy="143129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indent="0">
              <a:buNone/>
            </a:pPr>
            <a:r>
              <a:rPr lang="en-US" altLang="zh-CN" sz="2400" dirty="0">
                <a:sym typeface="+mn-ea"/>
              </a:rPr>
              <a:t>3.2.1  </a:t>
            </a:r>
            <a:r>
              <a:rPr lang="zh-CN" altLang="en-US" sz="2400" dirty="0"/>
              <a:t>分布式系统</a:t>
            </a:r>
            <a:r>
              <a:rPr lang="en-US" altLang="zh-CN" sz="2400" dirty="0"/>
              <a:t> </a:t>
            </a:r>
          </a:p>
          <a:p>
            <a:pPr marL="0" indent="0">
              <a:buNone/>
            </a:pPr>
            <a:r>
              <a:rPr lang="en-US" altLang="zh-CN" sz="2400" dirty="0">
                <a:sym typeface="+mn-ea"/>
              </a:rPr>
              <a:t>3</a:t>
            </a:r>
            <a:r>
              <a:rPr lang="en-US" altLang="zh-CN" sz="2400" dirty="0">
                <a:solidFill>
                  <a:srgbClr val="FF0000"/>
                </a:solidFill>
                <a:sym typeface="+mn-ea"/>
              </a:rPr>
              <a:t>.2.2  </a:t>
            </a:r>
            <a:r>
              <a:rPr lang="zh-CN" altLang="en-US" sz="2400" dirty="0">
                <a:solidFill>
                  <a:srgbClr val="FF0000"/>
                </a:solidFill>
              </a:rPr>
              <a:t>分布式计算</a:t>
            </a:r>
            <a:endParaRPr lang="zh-CN" altLang="en-US" sz="2400" dirty="0"/>
          </a:p>
          <a:p>
            <a:pPr marL="0" indent="0">
              <a:buNone/>
            </a:pPr>
            <a:r>
              <a:rPr lang="en-US" altLang="zh-CN" sz="2400" dirty="0">
                <a:sym typeface="+mn-ea"/>
              </a:rPr>
              <a:t>3.2.3  </a:t>
            </a:r>
            <a:r>
              <a:rPr lang="zh-CN" altLang="en-US" sz="2400" dirty="0"/>
              <a:t>分布式存储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a:t>
            </a:r>
            <a:r>
              <a:rPr lang="zh-CN" altLang="zh-CN" sz="2800" dirty="0"/>
              <a:t>航空公司的网页广告精准投送的场景</a:t>
            </a:r>
            <a:endParaRPr lang="zh-CN" altLang="en-US" sz="2800" dirty="0"/>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63</a:t>
            </a:fld>
            <a:endParaRPr lang="zh-CN" altLang="en-US"/>
          </a:p>
        </p:txBody>
      </p:sp>
      <p:pic>
        <p:nvPicPr>
          <p:cNvPr id="154626" name="Picture 2"/>
          <p:cNvPicPr>
            <a:picLocks noChangeAspect="1" noChangeArrowheads="1"/>
          </p:cNvPicPr>
          <p:nvPr/>
        </p:nvPicPr>
        <p:blipFill>
          <a:blip r:embed="rId3" cstate="print"/>
          <a:srcRect/>
          <a:stretch>
            <a:fillRect/>
          </a:stretch>
        </p:blipFill>
        <p:spPr bwMode="auto">
          <a:xfrm>
            <a:off x="6943417" y="2159000"/>
            <a:ext cx="1744527" cy="1352009"/>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4" cstate="print"/>
          <a:srcRect/>
          <a:stretch>
            <a:fillRect/>
          </a:stretch>
        </p:blipFill>
        <p:spPr bwMode="auto">
          <a:xfrm>
            <a:off x="208921" y="2374609"/>
            <a:ext cx="1496911" cy="1107183"/>
          </a:xfrm>
          <a:prstGeom prst="rect">
            <a:avLst/>
          </a:prstGeom>
          <a:noFill/>
          <a:ln w="9525">
            <a:noFill/>
            <a:miter lim="800000"/>
            <a:headEnd/>
            <a:tailEnd/>
          </a:ln>
          <a:effectLst/>
        </p:spPr>
      </p:pic>
      <p:pic>
        <p:nvPicPr>
          <p:cNvPr id="154628" name="Picture 4"/>
          <p:cNvPicPr>
            <a:picLocks noChangeAspect="1" noChangeArrowheads="1"/>
          </p:cNvPicPr>
          <p:nvPr/>
        </p:nvPicPr>
        <p:blipFill>
          <a:blip r:embed="rId5" cstate="print"/>
          <a:srcRect/>
          <a:stretch>
            <a:fillRect/>
          </a:stretch>
        </p:blipFill>
        <p:spPr bwMode="auto">
          <a:xfrm>
            <a:off x="3334402" y="3620254"/>
            <a:ext cx="2218700" cy="962939"/>
          </a:xfrm>
          <a:prstGeom prst="rect">
            <a:avLst/>
          </a:prstGeom>
          <a:noFill/>
          <a:ln w="9525">
            <a:noFill/>
            <a:miter lim="800000"/>
            <a:headEnd/>
            <a:tailEnd/>
          </a:ln>
          <a:effectLst/>
        </p:spPr>
      </p:pic>
      <p:cxnSp>
        <p:nvCxnSpPr>
          <p:cNvPr id="12" name="直接箭头连接符 11"/>
          <p:cNvCxnSpPr/>
          <p:nvPr/>
        </p:nvCxnSpPr>
        <p:spPr>
          <a:xfrm>
            <a:off x="2144890" y="2617391"/>
            <a:ext cx="4436532" cy="11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54629" name="Picture 5"/>
          <p:cNvPicPr>
            <a:picLocks noChangeAspect="1" noChangeArrowheads="1"/>
          </p:cNvPicPr>
          <p:nvPr/>
        </p:nvPicPr>
        <p:blipFill>
          <a:blip r:embed="rId6" cstate="print"/>
          <a:srcRect/>
          <a:stretch>
            <a:fillRect/>
          </a:stretch>
        </p:blipFill>
        <p:spPr bwMode="auto">
          <a:xfrm>
            <a:off x="2397304" y="2023533"/>
            <a:ext cx="3762335" cy="456407"/>
          </a:xfrm>
          <a:prstGeom prst="rect">
            <a:avLst/>
          </a:prstGeom>
          <a:noFill/>
          <a:ln w="9525">
            <a:noFill/>
            <a:miter lim="800000"/>
            <a:headEnd/>
            <a:tailEnd/>
          </a:ln>
          <a:effectLst/>
        </p:spPr>
      </p:pic>
      <p:cxnSp>
        <p:nvCxnSpPr>
          <p:cNvPr id="17" name="直接箭头连接符 16"/>
          <p:cNvCxnSpPr/>
          <p:nvPr/>
        </p:nvCxnSpPr>
        <p:spPr>
          <a:xfrm>
            <a:off x="2139245" y="3315890"/>
            <a:ext cx="4436532" cy="1191"/>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21867" y="4284134"/>
            <a:ext cx="1114408" cy="369332"/>
          </a:xfrm>
          <a:prstGeom prst="rect">
            <a:avLst/>
          </a:prstGeom>
          <a:noFill/>
        </p:spPr>
        <p:txBody>
          <a:bodyPr wrap="none" rtlCol="0">
            <a:spAutoFit/>
          </a:bodyPr>
          <a:lstStyle/>
          <a:p>
            <a:r>
              <a:rPr lang="zh-CN" altLang="en-US" dirty="0"/>
              <a:t>广告推送</a:t>
            </a:r>
          </a:p>
        </p:txBody>
      </p:sp>
      <p:sp>
        <p:nvSpPr>
          <p:cNvPr id="19" name="矩形 18"/>
          <p:cNvSpPr/>
          <p:nvPr/>
        </p:nvSpPr>
        <p:spPr>
          <a:xfrm>
            <a:off x="3133594" y="2814251"/>
            <a:ext cx="2509020" cy="369332"/>
          </a:xfrm>
          <a:prstGeom prst="rect">
            <a:avLst/>
          </a:prstGeom>
        </p:spPr>
        <p:txBody>
          <a:bodyPr wrap="none">
            <a:spAutoFit/>
          </a:bodyPr>
          <a:lstStyle/>
          <a:p>
            <a:r>
              <a:rPr lang="zh-CN" altLang="zh-CN" b="1" dirty="0">
                <a:solidFill>
                  <a:srgbClr val="FF0000"/>
                </a:solidFill>
              </a:rPr>
              <a:t>大量数据进行实时分析</a:t>
            </a:r>
            <a:endParaRPr lang="zh-CN" altLang="en-US" b="1" dirty="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a:bodyPr>
          <a:lstStyle/>
          <a:p>
            <a:r>
              <a:rPr lang="zh-CN" altLang="en-US" dirty="0"/>
              <a:t>直观解决方案：</a:t>
            </a:r>
            <a:endParaRPr lang="en-US" altLang="zh-CN" dirty="0"/>
          </a:p>
          <a:p>
            <a:pPr>
              <a:buNone/>
            </a:pPr>
            <a:r>
              <a:rPr lang="en-US" altLang="zh-CN" sz="2400" dirty="0"/>
              <a:t>     </a:t>
            </a:r>
            <a:r>
              <a:rPr lang="zh-CN" altLang="en-US" sz="2400" dirty="0"/>
              <a:t>用并行分布的方式来对这些数据进行处理。也就是通过交换机将大量计算机连接成集群来进行大规模并行计算。</a:t>
            </a:r>
            <a:endParaRPr lang="en-US" altLang="zh-CN" sz="2400" dirty="0"/>
          </a:p>
          <a:p>
            <a:endParaRPr lang="en-US" altLang="zh-CN" dirty="0"/>
          </a:p>
          <a:p>
            <a:r>
              <a:rPr lang="zh-CN" altLang="en-US" dirty="0"/>
              <a:t>需解决的问题：</a:t>
            </a:r>
            <a:endParaRPr lang="en-US" altLang="zh-CN" dirty="0"/>
          </a:p>
          <a:p>
            <a:pPr>
              <a:buNone/>
            </a:pPr>
            <a:r>
              <a:rPr lang="zh-CN" altLang="zh-CN" sz="2400" dirty="0"/>
              <a:t>（</a:t>
            </a:r>
            <a:r>
              <a:rPr lang="en-US" altLang="zh-CN" sz="2400" dirty="0"/>
              <a:t>1</a:t>
            </a:r>
            <a:r>
              <a:rPr lang="zh-CN" altLang="zh-CN" sz="2400" dirty="0"/>
              <a:t>）如何将计算任务分布到计算节点机上？</a:t>
            </a:r>
          </a:p>
          <a:p>
            <a:pPr>
              <a:buNone/>
            </a:pPr>
            <a:r>
              <a:rPr lang="zh-CN" altLang="zh-CN" sz="2400" dirty="0"/>
              <a:t>（</a:t>
            </a:r>
            <a:r>
              <a:rPr lang="en-US" altLang="zh-CN" sz="2400" dirty="0"/>
              <a:t>2</a:t>
            </a:r>
            <a:r>
              <a:rPr lang="zh-CN" altLang="zh-CN" sz="2400" dirty="0"/>
              <a:t>）怎样更简单、高效的进行分布式编程？</a:t>
            </a:r>
          </a:p>
          <a:p>
            <a:endParaRPr lang="zh-CN" altLang="en-US" dirty="0"/>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85800" y="918210"/>
            <a:ext cx="7924800" cy="2205355"/>
          </a:xfrm>
        </p:spPr>
        <p:txBody>
          <a:bodyPr>
            <a:normAutofit lnSpcReduction="10000"/>
          </a:bodyPr>
          <a:lstStyle/>
          <a:p>
            <a:r>
              <a:rPr lang="zh-CN" altLang="en-US" dirty="0"/>
              <a:t>定义：</a:t>
            </a:r>
            <a:endParaRPr lang="en-US" altLang="zh-CN" dirty="0"/>
          </a:p>
          <a:p>
            <a:pPr>
              <a:buNone/>
            </a:pPr>
            <a:r>
              <a:rPr lang="zh-CN" altLang="en-US" sz="2400" dirty="0"/>
              <a:t>     分布式计算技术是研究如何把一个需要海量计算能力的任务分成许多小的任务，然后把这些小的任务分配给大量的计算机进行处理，最后通过综合这些计算结果来得到最终的结果。</a:t>
            </a:r>
            <a:endParaRPr lang="en-US" altLang="zh-CN" sz="2400" dirty="0"/>
          </a:p>
          <a:p>
            <a:r>
              <a:rPr lang="zh-CN" altLang="en-US" dirty="0"/>
              <a:t>特点：</a:t>
            </a:r>
            <a:endParaRPr lang="en-US" altLang="zh-CN" dirty="0"/>
          </a:p>
          <a:p>
            <a:pPr algn="l">
              <a:buNone/>
            </a:pPr>
            <a:endParaRPr lang="zh-CN" altLang="en-US" sz="2400" dirty="0"/>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sp>
        <p:nvSpPr>
          <p:cNvPr id="7" name="矩形 6"/>
          <p:cNvSpPr/>
          <p:nvPr/>
        </p:nvSpPr>
        <p:spPr>
          <a:xfrm>
            <a:off x="1364615" y="3715385"/>
            <a:ext cx="3953510" cy="829945"/>
          </a:xfrm>
          <a:prstGeom prst="rect">
            <a:avLst/>
          </a:prstGeom>
        </p:spPr>
        <p:txBody>
          <a:bodyPr wrap="square">
            <a:spAutoFit/>
          </a:bodyPr>
          <a:lstStyle/>
          <a:p>
            <a:r>
              <a:rPr kumimoji="1" lang="zh-CN" altLang="zh-CN" sz="2400" b="0" dirty="0">
                <a:latin typeface="+mn-lt"/>
                <a:ea typeface="+mn-ea"/>
              </a:rPr>
              <a:t>可通过将计算均匀分布在多台计算机上来平衡计算负载</a:t>
            </a:r>
            <a:endParaRPr kumimoji="1" lang="zh-CN" altLang="en-US" sz="2400" b="0" dirty="0">
              <a:latin typeface="+mn-lt"/>
              <a:ea typeface="+mn-ea"/>
            </a:endParaRPr>
          </a:p>
        </p:txBody>
      </p:sp>
      <p:graphicFrame>
        <p:nvGraphicFramePr>
          <p:cNvPr id="6" name="图表 5"/>
          <p:cNvGraphicFramePr/>
          <p:nvPr/>
        </p:nvGraphicFramePr>
        <p:xfrm>
          <a:off x="3978117" y="2880750"/>
          <a:ext cx="6202683" cy="24688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定义：</a:t>
            </a:r>
            <a:endParaRPr lang="en-US" altLang="zh-CN" dirty="0"/>
          </a:p>
          <a:p>
            <a:pPr>
              <a:buNone/>
            </a:pPr>
            <a:r>
              <a:rPr lang="zh-CN" altLang="en-US" sz="2400" dirty="0"/>
              <a:t>     分布式计算技术是研究如何把一个需要海量计算能力的任务分成许多小的任务，然后把这些小的任务分配给大量的计算机进行处理，最后通过综合这些计算结果来得到最终的结果。</a:t>
            </a:r>
            <a:endParaRPr lang="en-US" altLang="zh-CN" sz="2400" dirty="0"/>
          </a:p>
          <a:p>
            <a:r>
              <a:rPr lang="zh-CN" altLang="en-US" dirty="0"/>
              <a:t>特点：</a:t>
            </a:r>
            <a:endParaRPr lang="en-US" altLang="zh-CN" dirty="0"/>
          </a:p>
          <a:p>
            <a:endParaRPr lang="zh-CN" altLang="en-US" dirty="0"/>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sp>
        <p:nvSpPr>
          <p:cNvPr id="7" name="矩形 6"/>
          <p:cNvSpPr/>
          <p:nvPr/>
        </p:nvSpPr>
        <p:spPr>
          <a:xfrm>
            <a:off x="2244076" y="3713352"/>
            <a:ext cx="2652341" cy="830997"/>
          </a:xfrm>
          <a:prstGeom prst="rect">
            <a:avLst/>
          </a:prstGeom>
        </p:spPr>
        <p:txBody>
          <a:bodyPr wrap="square">
            <a:spAutoFit/>
          </a:bodyPr>
          <a:lstStyle/>
          <a:p>
            <a:r>
              <a:rPr kumimoji="1" lang="zh-CN" altLang="en-US" sz="2400" b="0" dirty="0">
                <a:latin typeface="+mn-lt"/>
                <a:ea typeface="+mn-ea"/>
              </a:rPr>
              <a:t>计算资源可以被多个用户共享</a:t>
            </a:r>
          </a:p>
        </p:txBody>
      </p:sp>
      <p:graphicFrame>
        <p:nvGraphicFramePr>
          <p:cNvPr id="8" name="图表 7"/>
          <p:cNvGraphicFramePr/>
          <p:nvPr/>
        </p:nvGraphicFramePr>
        <p:xfrm>
          <a:off x="3978117" y="2880750"/>
          <a:ext cx="6202683" cy="24688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定义：</a:t>
            </a:r>
            <a:endParaRPr lang="en-US" altLang="zh-CN" dirty="0"/>
          </a:p>
          <a:p>
            <a:pPr>
              <a:buNone/>
            </a:pPr>
            <a:r>
              <a:rPr lang="zh-CN" altLang="en-US" sz="2400" dirty="0"/>
              <a:t>     分布式计算技术是研究如何把一个需要海量计算能力的任务分成许多小的任务，然后把这些小的任务分配给大量的计算机进行处理，最后通过综合这些计算结果来得到最终的结果。</a:t>
            </a:r>
            <a:endParaRPr lang="en-US" altLang="zh-CN" sz="2400" dirty="0"/>
          </a:p>
          <a:p>
            <a:r>
              <a:rPr lang="zh-CN" altLang="en-US" dirty="0"/>
              <a:t>特点：</a:t>
            </a:r>
            <a:endParaRPr lang="en-US" altLang="zh-CN" dirty="0"/>
          </a:p>
          <a:p>
            <a:endParaRPr lang="zh-CN" altLang="en-US" dirty="0"/>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graphicFrame>
        <p:nvGraphicFramePr>
          <p:cNvPr id="5" name="图表 4"/>
          <p:cNvGraphicFramePr/>
          <p:nvPr/>
        </p:nvGraphicFramePr>
        <p:xfrm>
          <a:off x="3978117" y="2880750"/>
          <a:ext cx="6202683" cy="246885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2352076" y="3648552"/>
            <a:ext cx="2652341" cy="1323439"/>
          </a:xfrm>
          <a:prstGeom prst="rect">
            <a:avLst/>
          </a:prstGeom>
        </p:spPr>
        <p:txBody>
          <a:bodyPr wrap="square">
            <a:spAutoFit/>
          </a:bodyPr>
          <a:lstStyle/>
          <a:p>
            <a:r>
              <a:rPr kumimoji="1" lang="zh-CN" altLang="en-US" sz="2000" b="0" dirty="0">
                <a:latin typeface="+mn-lt"/>
                <a:ea typeface="+mn-ea"/>
              </a:rPr>
              <a:t>可适配最佳的运行环境，针对程序特性与需求将其放在最适合的机器上来运行</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69626" y="1369219"/>
            <a:ext cx="8369577" cy="3263504"/>
          </a:xfrm>
        </p:spPr>
        <p:txBody>
          <a:bodyPr>
            <a:normAutofit lnSpcReduction="10000"/>
          </a:bodyPr>
          <a:lstStyle/>
          <a:p>
            <a:pPr>
              <a:buNone/>
            </a:pPr>
            <a:r>
              <a:rPr lang="zh-CN" altLang="en-US" sz="2400" dirty="0">
                <a:latin typeface="Times New Roman" panose="02020603050405020304" pitchFamily="18" charset="0"/>
                <a:cs typeface="Times New Roman" panose="02020603050405020304" pitchFamily="18" charset="0"/>
              </a:rPr>
              <a:t>商业应用解决方案之一：</a:t>
            </a:r>
            <a:r>
              <a:rPr lang="en-US" altLang="zh-CN" sz="2400" dirty="0" err="1">
                <a:latin typeface="Times New Roman" panose="02020603050405020304" pitchFamily="18" charset="0"/>
                <a:cs typeface="Times New Roman" panose="02020603050405020304" pitchFamily="18" charset="0"/>
              </a:rPr>
              <a:t>MapReduce</a:t>
            </a:r>
            <a:endParaRPr lang="en-US" altLang="zh-CN" sz="16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功能：</a:t>
            </a:r>
            <a:r>
              <a:rPr lang="en-US" altLang="zh-CN" sz="2400" dirty="0" err="1">
                <a:latin typeface="Times New Roman" panose="02020603050405020304" pitchFamily="18" charset="0"/>
                <a:cs typeface="Times New Roman" panose="02020603050405020304" pitchFamily="18" charset="0"/>
              </a:rPr>
              <a:t>MapReduce</a:t>
            </a:r>
            <a:r>
              <a:rPr lang="zh-CN" altLang="zh-CN" sz="2400" dirty="0">
                <a:latin typeface="Times New Roman" panose="02020603050405020304" pitchFamily="18" charset="0"/>
                <a:cs typeface="Times New Roman" panose="02020603050405020304" pitchFamily="18" charset="0"/>
              </a:rPr>
              <a:t>是</a:t>
            </a:r>
            <a:r>
              <a:rPr lang="en-US" altLang="zh-CN" sz="2400" dirty="0" err="1">
                <a:latin typeface="Times New Roman" panose="02020603050405020304" pitchFamily="18" charset="0"/>
                <a:cs typeface="Times New Roman" panose="02020603050405020304" pitchFamily="18" charset="0"/>
              </a:rPr>
              <a:t>Hadoop</a:t>
            </a:r>
            <a:r>
              <a:rPr lang="zh-CN" altLang="zh-CN" sz="2400" dirty="0">
                <a:latin typeface="Times New Roman" panose="02020603050405020304" pitchFamily="18" charset="0"/>
                <a:cs typeface="Times New Roman" panose="02020603050405020304" pitchFamily="18" charset="0"/>
              </a:rPr>
              <a:t>中用来在集群上使用并行、分布式算处理和生成大数据集的软件框架。</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结构：</a:t>
            </a:r>
            <a:r>
              <a:rPr lang="en-US" altLang="zh-CN" sz="2400" dirty="0" err="1">
                <a:latin typeface="Times New Roman" panose="02020603050405020304" pitchFamily="18" charset="0"/>
                <a:cs typeface="Times New Roman" panose="02020603050405020304" pitchFamily="18" charset="0"/>
              </a:rPr>
              <a:t>MapReduce</a:t>
            </a:r>
            <a:r>
              <a:rPr lang="zh-CN" altLang="zh-CN" sz="2400" dirty="0">
                <a:latin typeface="Times New Roman" panose="02020603050405020304" pitchFamily="18" charset="0"/>
                <a:cs typeface="Times New Roman" panose="02020603050405020304" pitchFamily="18" charset="0"/>
              </a:rPr>
              <a:t>程序是由映射（</a:t>
            </a:r>
            <a:r>
              <a:rPr lang="en-US" altLang="zh-CN" sz="2400" dirty="0">
                <a:latin typeface="Times New Roman" panose="02020603050405020304" pitchFamily="18" charset="0"/>
                <a:cs typeface="Times New Roman" panose="02020603050405020304" pitchFamily="18" charset="0"/>
              </a:rPr>
              <a:t>Map</a:t>
            </a:r>
            <a:r>
              <a:rPr lang="zh-CN" altLang="zh-CN" sz="2400" dirty="0">
                <a:latin typeface="Times New Roman" panose="02020603050405020304" pitchFamily="18" charset="0"/>
                <a:cs typeface="Times New Roman" panose="02020603050405020304" pitchFamily="18" charset="0"/>
              </a:rPr>
              <a:t>）函数和归约（</a:t>
            </a:r>
            <a:r>
              <a:rPr lang="en-US" altLang="zh-CN" sz="2400" dirty="0">
                <a:latin typeface="Times New Roman" panose="02020603050405020304" pitchFamily="18" charset="0"/>
                <a:cs typeface="Times New Roman" panose="02020603050405020304" pitchFamily="18" charset="0"/>
              </a:rPr>
              <a:t>Reduce</a:t>
            </a:r>
            <a:r>
              <a:rPr lang="zh-CN" altLang="zh-CN" sz="2400" dirty="0">
                <a:latin typeface="Times New Roman" panose="02020603050405020304" pitchFamily="18" charset="0"/>
                <a:cs typeface="Times New Roman" panose="02020603050405020304" pitchFamily="18" charset="0"/>
              </a:rPr>
              <a:t>）函数组成</a:t>
            </a:r>
            <a:endParaRPr lang="en-US" altLang="zh-CN" sz="2400" dirty="0">
              <a:latin typeface="Times New Roman" panose="02020603050405020304" pitchFamily="18" charset="0"/>
              <a:cs typeface="Times New Roman" panose="02020603050405020304" pitchFamily="18" charset="0"/>
            </a:endParaRPr>
          </a:p>
          <a:p>
            <a:pPr lvl="1"/>
            <a:r>
              <a:rPr lang="zh-CN" altLang="en-US" sz="1800" dirty="0">
                <a:latin typeface="Times New Roman" panose="02020603050405020304" pitchFamily="18" charset="0"/>
                <a:cs typeface="Times New Roman" panose="02020603050405020304" pitchFamily="18" charset="0"/>
              </a:rPr>
              <a:t>映射：</a:t>
            </a:r>
            <a:r>
              <a:rPr lang="zh-CN" altLang="zh-CN" sz="1800" dirty="0">
                <a:latin typeface="Times New Roman" panose="02020603050405020304" pitchFamily="18" charset="0"/>
                <a:cs typeface="Times New Roman" panose="02020603050405020304" pitchFamily="18" charset="0"/>
              </a:rPr>
              <a:t>映射函数执行过滤和排序，比如对学生按姓名顺序进行排序</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lvl="1"/>
            <a:r>
              <a:rPr lang="zh-CN" altLang="en-US" sz="1800" dirty="0">
                <a:latin typeface="Times New Roman" panose="02020603050405020304" pitchFamily="18" charset="0"/>
                <a:cs typeface="Times New Roman" panose="02020603050405020304" pitchFamily="18" charset="0"/>
              </a:rPr>
              <a:t>归约：</a:t>
            </a:r>
            <a:r>
              <a:rPr lang="zh-CN" altLang="zh-CN" sz="1800" dirty="0">
                <a:latin typeface="Times New Roman" panose="02020603050405020304" pitchFamily="18" charset="0"/>
                <a:cs typeface="Times New Roman" panose="02020603050405020304" pitchFamily="18" charset="0"/>
              </a:rPr>
              <a:t>归约方法则是执行一个汇总操作，比如计算每个队列中的学生数，以及姓名出现的频率</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sym typeface="+mn-ea"/>
              </a:rPr>
              <a:t>3.2.2 </a:t>
            </a:r>
            <a:r>
              <a:rPr lang="zh-CN" altLang="en-US" dirty="0"/>
              <a:t>分布式计算</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34432"/>
            <a:ext cx="8152095" cy="3263504"/>
          </a:xfrm>
        </p:spPr>
        <p:txBody>
          <a:bodyPr/>
          <a:lstStyle/>
          <a:p>
            <a:pPr>
              <a:buNone/>
            </a:pPr>
            <a:r>
              <a:rPr lang="zh-CN" altLang="en-US" sz="2000" dirty="0">
                <a:latin typeface="Times New Roman" panose="02020603050405020304" pitchFamily="18" charset="0"/>
                <a:cs typeface="Times New Roman" panose="02020603050405020304" pitchFamily="18" charset="0"/>
              </a:rPr>
              <a:t>商业应用解决方案之一：</a:t>
            </a:r>
            <a:r>
              <a:rPr lang="en-US" altLang="zh-CN" sz="2000" dirty="0" err="1">
                <a:latin typeface="Times New Roman" panose="02020603050405020304" pitchFamily="18" charset="0"/>
                <a:cs typeface="Times New Roman" panose="02020603050405020304" pitchFamily="18" charset="0"/>
              </a:rPr>
              <a:t>MapReduce</a:t>
            </a:r>
            <a:endParaRPr lang="en-US" altLang="zh-CN" sz="14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流程举例：对“</a:t>
            </a:r>
            <a:r>
              <a:rPr lang="en-US" altLang="zh-CN" sz="2000" dirty="0">
                <a:latin typeface="Times New Roman" panose="02020603050405020304" pitchFamily="18" charset="0"/>
                <a:cs typeface="Times New Roman" panose="02020603050405020304" pitchFamily="18" charset="0"/>
              </a:rPr>
              <a:t>My name is Ann”</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My name is Bob”</a:t>
            </a:r>
            <a:r>
              <a:rPr lang="zh-CN" altLang="en-US" sz="2000" dirty="0">
                <a:latin typeface="Times New Roman" panose="02020603050405020304" pitchFamily="18" charset="0"/>
                <a:cs typeface="Times New Roman" panose="02020603050405020304" pitchFamily="18" charset="0"/>
              </a:rPr>
              <a:t>这两句话进行词频统计。</a:t>
            </a: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pic>
        <p:nvPicPr>
          <p:cNvPr id="187394" name="Picture 2"/>
          <p:cNvPicPr>
            <a:picLocks noChangeAspect="1" noChangeArrowheads="1"/>
          </p:cNvPicPr>
          <p:nvPr/>
        </p:nvPicPr>
        <p:blipFill>
          <a:blip r:embed="rId3" cstate="print"/>
          <a:srcRect/>
          <a:stretch>
            <a:fillRect/>
          </a:stretch>
        </p:blipFill>
        <p:spPr bwMode="auto">
          <a:xfrm>
            <a:off x="2362202" y="2187914"/>
            <a:ext cx="4484998" cy="286636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700" dirty="0"/>
              <a:t>云计算是互联网计算，除了主机作为云计算节点外，还必须有各式各样的通信设备来实现网络的互连，网络通信设备及部件都是连接到网络中的物理实体。主要包含中继器、集线器、交换机、网桥、路由器、网关、防火墙等。</a:t>
            </a:r>
            <a:endParaRPr lang="en-US" sz="2700" dirty="0"/>
          </a:p>
        </p:txBody>
      </p:sp>
      <p:sp>
        <p:nvSpPr>
          <p:cNvPr id="2" name="标题 1"/>
          <p:cNvSpPr>
            <a:spLocks noGrp="1"/>
          </p:cNvSpPr>
          <p:nvPr>
            <p:ph type="title"/>
          </p:nvPr>
        </p:nvSpPr>
        <p:spPr/>
        <p:txBody>
          <a:bodyPr/>
          <a:lstStyle/>
          <a:p>
            <a:r>
              <a:rPr lang="en-US" altLang="zh-CN" dirty="0"/>
              <a:t>2. </a:t>
            </a:r>
            <a:r>
              <a:rPr lang="zh-CN" altLang="en-US" dirty="0"/>
              <a:t>网络通信设备</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000" dirty="0">
                <a:latin typeface="Times New Roman" panose="02020603050405020304" pitchFamily="18" charset="0"/>
                <a:cs typeface="Times New Roman" panose="02020603050405020304" pitchFamily="18" charset="0"/>
              </a:rPr>
              <a:t>商业应用解决方案之一：</a:t>
            </a:r>
            <a:r>
              <a:rPr lang="en-US" altLang="zh-CN" sz="2000" dirty="0" err="1">
                <a:latin typeface="Times New Roman" panose="02020603050405020304" pitchFamily="18" charset="0"/>
                <a:cs typeface="Times New Roman" panose="02020603050405020304" pitchFamily="18" charset="0"/>
              </a:rPr>
              <a:t>MapReduce</a:t>
            </a:r>
            <a:endParaRPr lang="en-US" altLang="zh-CN" sz="14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架构：主从架构，包括客户端、作业跟踪器、任务跟踪器和任务</a:t>
            </a: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pic>
        <p:nvPicPr>
          <p:cNvPr id="188418" name="Picture 2"/>
          <p:cNvPicPr>
            <a:picLocks noChangeAspect="1" noChangeArrowheads="1"/>
          </p:cNvPicPr>
          <p:nvPr/>
        </p:nvPicPr>
        <p:blipFill>
          <a:blip r:embed="rId3" cstate="print"/>
          <a:srcRect/>
          <a:stretch>
            <a:fillRect/>
          </a:stretch>
        </p:blipFill>
        <p:spPr bwMode="auto">
          <a:xfrm>
            <a:off x="1776545" y="2480158"/>
            <a:ext cx="5388343" cy="253181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522633" y="1369219"/>
            <a:ext cx="8303316" cy="3263504"/>
          </a:xfrm>
        </p:spPr>
        <p:txBody>
          <a:bodyPr>
            <a:normAutofit lnSpcReduction="10000"/>
          </a:bodyPr>
          <a:lstStyle/>
          <a:p>
            <a:pPr>
              <a:buNone/>
            </a:pPr>
            <a:r>
              <a:rPr lang="zh-CN" altLang="en-US" sz="2400" dirty="0">
                <a:latin typeface="Times New Roman" panose="02020603050405020304" pitchFamily="18" charset="0"/>
                <a:cs typeface="Times New Roman" panose="02020603050405020304" pitchFamily="18" charset="0"/>
              </a:rPr>
              <a:t>商业应用解决方案之二：</a:t>
            </a:r>
            <a:r>
              <a:rPr lang="en-US" altLang="zh-CN" sz="2400" dirty="0">
                <a:latin typeface="Times New Roman" panose="02020603050405020304" pitchFamily="18" charset="0"/>
                <a:cs typeface="Times New Roman" panose="02020603050405020304" pitchFamily="18" charset="0"/>
              </a:rPr>
              <a:t>Spark</a:t>
            </a:r>
            <a:endParaRPr lang="en-US" altLang="zh-CN" sz="16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动机：对于大数据处理，</a:t>
            </a:r>
            <a:r>
              <a:rPr lang="en-US" altLang="zh-CN" sz="2400" dirty="0" err="1">
                <a:latin typeface="Times New Roman" panose="02020603050405020304" pitchFamily="18" charset="0"/>
                <a:cs typeface="Times New Roman" panose="02020603050405020304" pitchFamily="18" charset="0"/>
              </a:rPr>
              <a:t>MapReduce</a:t>
            </a:r>
            <a:r>
              <a:rPr lang="zh-CN" altLang="en-US" sz="2400" dirty="0">
                <a:latin typeface="Times New Roman" panose="02020603050405020304" pitchFamily="18" charset="0"/>
                <a:cs typeface="Times New Roman" panose="02020603050405020304" pitchFamily="18" charset="0"/>
              </a:rPr>
              <a:t>的</a:t>
            </a:r>
            <a:r>
              <a:rPr lang="zh-CN" altLang="zh-CN" sz="2400" dirty="0">
                <a:latin typeface="Times New Roman" panose="02020603050405020304" pitchFamily="18" charset="0"/>
                <a:cs typeface="Times New Roman" panose="02020603050405020304" pitchFamily="18" charset="0"/>
              </a:rPr>
              <a:t>计算量非常大，计算速度不够快。</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概念： </a:t>
            </a:r>
            <a:r>
              <a:rPr lang="en-US" altLang="zh-CN" sz="2400" dirty="0">
                <a:latin typeface="Times New Roman" panose="02020603050405020304" pitchFamily="18" charset="0"/>
                <a:cs typeface="Times New Roman" panose="02020603050405020304" pitchFamily="18" charset="0"/>
              </a:rPr>
              <a:t>Spark</a:t>
            </a:r>
            <a:r>
              <a:rPr lang="zh-CN" altLang="en-US" sz="2400" dirty="0">
                <a:latin typeface="Times New Roman" panose="02020603050405020304" pitchFamily="18" charset="0"/>
                <a:cs typeface="Times New Roman" panose="02020603050405020304" pitchFamily="18" charset="0"/>
              </a:rPr>
              <a:t>是一个围绕速度、易用性和复杂分析构建的大数据处理框架，它以其先进的设计理念，迅速成为大数据社区的热门项目。</a:t>
            </a:r>
            <a:endParaRPr lang="en-US" altLang="zh-CN" sz="2400" dirty="0">
              <a:latin typeface="Times New Roman" panose="02020603050405020304" pitchFamily="18" charset="0"/>
              <a:cs typeface="Times New Roman" panose="02020603050405020304" pitchFamily="18" charset="0"/>
            </a:endParaRPr>
          </a:p>
          <a:p>
            <a:pPr lvl="1"/>
            <a:r>
              <a:rPr lang="zh-CN" altLang="en-US" sz="1800" dirty="0">
                <a:latin typeface="Times New Roman" panose="02020603050405020304" pitchFamily="18" charset="0"/>
                <a:cs typeface="Times New Roman" panose="02020603050405020304" pitchFamily="18" charset="0"/>
              </a:rPr>
              <a:t>在广告业务方面，大数据应用分析、效果分析、定向优化等；</a:t>
            </a:r>
            <a:endParaRPr lang="en-US" altLang="zh-CN" sz="1800" dirty="0">
              <a:latin typeface="Times New Roman" panose="02020603050405020304" pitchFamily="18" charset="0"/>
              <a:cs typeface="Times New Roman" panose="02020603050405020304" pitchFamily="18" charset="0"/>
            </a:endParaRPr>
          </a:p>
          <a:p>
            <a:pPr lvl="1"/>
            <a:r>
              <a:rPr lang="zh-CN" altLang="en-US" sz="1800" dirty="0">
                <a:latin typeface="Times New Roman" panose="02020603050405020304" pitchFamily="18" charset="0"/>
                <a:cs typeface="Times New Roman" panose="02020603050405020304" pitchFamily="18" charset="0"/>
              </a:rPr>
              <a:t>在推荐系统方面，大数据优化相关排名、个性化推荐以及热点点击分析等。</a:t>
            </a: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sp>
        <p:nvSpPr>
          <p:cNvPr id="4" name="文本框 3"/>
          <p:cNvSpPr txBox="1"/>
          <p:nvPr/>
        </p:nvSpPr>
        <p:spPr>
          <a:xfrm>
            <a:off x="-660018" y="1285660"/>
            <a:ext cx="550015" cy="1200329"/>
          </a:xfrm>
          <a:prstGeom prst="rect">
            <a:avLst/>
          </a:prstGeom>
          <a:noFill/>
        </p:spPr>
        <p:txBody>
          <a:bodyPr wrap="square" rtlCol="0">
            <a:spAutoFit/>
          </a:bodyPr>
          <a:lstStyle/>
          <a:p>
            <a:r>
              <a:rPr lang="en-US" altLang="zh-CN" dirty="0"/>
              <a:t>2022-03-01</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800" dirty="0">
                <a:latin typeface="Times New Roman" panose="02020603050405020304" pitchFamily="18" charset="0"/>
                <a:cs typeface="Times New Roman" panose="02020603050405020304" pitchFamily="18" charset="0"/>
              </a:rPr>
              <a:t>商业应用解决方案之二：</a:t>
            </a:r>
            <a:r>
              <a:rPr lang="en-US" altLang="zh-CN" sz="2800" dirty="0">
                <a:latin typeface="Times New Roman" panose="02020603050405020304" pitchFamily="18" charset="0"/>
                <a:cs typeface="Times New Roman" panose="02020603050405020304" pitchFamily="18" charset="0"/>
              </a:rPr>
              <a:t>Spark</a:t>
            </a:r>
            <a:endParaRPr lang="en-US" altLang="zh-CN" sz="1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优点（和</a:t>
            </a:r>
            <a:r>
              <a:rPr lang="en-US" altLang="zh-CN" sz="2800" dirty="0" err="1">
                <a:latin typeface="Times New Roman" panose="02020603050405020304" pitchFamily="18" charset="0"/>
                <a:cs typeface="Times New Roman" panose="02020603050405020304" pitchFamily="18" charset="0"/>
              </a:rPr>
              <a:t>MapReduce</a:t>
            </a:r>
            <a:r>
              <a:rPr lang="zh-CN" altLang="en-US" sz="2800" dirty="0">
                <a:latin typeface="Times New Roman" panose="02020603050405020304" pitchFamily="18" charset="0"/>
                <a:cs typeface="Times New Roman" panose="02020603050405020304" pitchFamily="18" charset="0"/>
              </a:rPr>
              <a:t>相比）：</a:t>
            </a:r>
            <a:endParaRPr lang="en-US" altLang="zh-CN" sz="28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graphicFrame>
        <p:nvGraphicFramePr>
          <p:cNvPr id="4" name="图表 4"/>
          <p:cNvGraphicFramePr/>
          <p:nvPr/>
        </p:nvGraphicFramePr>
        <p:xfrm>
          <a:off x="3401723" y="2472398"/>
          <a:ext cx="6654976" cy="2648876"/>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628649" y="2441540"/>
            <a:ext cx="4572000" cy="2246769"/>
          </a:xfrm>
          <a:prstGeom prst="rect">
            <a:avLst/>
          </a:prstGeom>
        </p:spPr>
        <p:txBody>
          <a:bodyPr>
            <a:spAutoFit/>
          </a:bodyPr>
          <a:lstStyle/>
          <a:p>
            <a:r>
              <a:rPr lang="en-US" altLang="zh-CN" sz="2000" dirty="0">
                <a:cs typeface="Times New Roman" panose="02020603050405020304" pitchFamily="18" charset="0"/>
              </a:rPr>
              <a:t>Spark</a:t>
            </a:r>
            <a:r>
              <a:rPr lang="zh-CN" altLang="zh-CN" sz="2000" dirty="0">
                <a:cs typeface="Times New Roman" panose="02020603050405020304" pitchFamily="18" charset="0"/>
              </a:rPr>
              <a:t>引进了弹性分布式数据集</a:t>
            </a:r>
            <a:r>
              <a:rPr lang="en-US" altLang="zh-CN" sz="2000" dirty="0">
                <a:cs typeface="Times New Roman" panose="02020603050405020304" pitchFamily="18" charset="0"/>
              </a:rPr>
              <a:t>(Resilient Distributed Dataset, RDD)</a:t>
            </a:r>
            <a:r>
              <a:rPr lang="zh-CN" altLang="zh-CN" sz="2000" dirty="0">
                <a:cs typeface="Times New Roman" panose="02020603050405020304" pitchFamily="18" charset="0"/>
              </a:rPr>
              <a:t>，它是分布在一组节点中的只读对象的集合，这些集合是弹性的，如果数据集中的一部分丢失，则可以根据“血统”（即基于数据衍生过程）对它们进行重建。</a:t>
            </a:r>
            <a:endParaRPr lang="zh-CN" altLang="en-US" sz="2000" dirty="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800" dirty="0">
                <a:latin typeface="Times New Roman" panose="02020603050405020304" pitchFamily="18" charset="0"/>
                <a:cs typeface="Times New Roman" panose="02020603050405020304" pitchFamily="18" charset="0"/>
              </a:rPr>
              <a:t>商业应用解决方案之二：</a:t>
            </a:r>
            <a:r>
              <a:rPr lang="en-US" altLang="zh-CN" sz="2800" dirty="0">
                <a:latin typeface="Times New Roman" panose="02020603050405020304" pitchFamily="18" charset="0"/>
                <a:cs typeface="Times New Roman" panose="02020603050405020304" pitchFamily="18" charset="0"/>
              </a:rPr>
              <a:t>Spark</a:t>
            </a:r>
            <a:endParaRPr lang="en-US" altLang="zh-CN" sz="1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优点（和</a:t>
            </a:r>
            <a:r>
              <a:rPr lang="en-US" altLang="zh-CN" sz="2800" dirty="0" err="1">
                <a:latin typeface="Times New Roman" panose="02020603050405020304" pitchFamily="18" charset="0"/>
                <a:cs typeface="Times New Roman" panose="02020603050405020304" pitchFamily="18" charset="0"/>
              </a:rPr>
              <a:t>MapReduce</a:t>
            </a:r>
            <a:r>
              <a:rPr lang="zh-CN" altLang="en-US" sz="2800" dirty="0">
                <a:latin typeface="Times New Roman" panose="02020603050405020304" pitchFamily="18" charset="0"/>
                <a:cs typeface="Times New Roman" panose="02020603050405020304" pitchFamily="18" charset="0"/>
              </a:rPr>
              <a:t>相比）：</a:t>
            </a:r>
            <a:endParaRPr lang="en-US" altLang="zh-CN" sz="28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graphicFrame>
        <p:nvGraphicFramePr>
          <p:cNvPr id="4" name="图表 4"/>
          <p:cNvGraphicFramePr/>
          <p:nvPr/>
        </p:nvGraphicFramePr>
        <p:xfrm>
          <a:off x="3401723" y="2361273"/>
          <a:ext cx="6654976" cy="2648876"/>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719514" y="2640070"/>
            <a:ext cx="3985183" cy="1692771"/>
          </a:xfrm>
          <a:prstGeom prst="rect">
            <a:avLst/>
          </a:prstGeom>
        </p:spPr>
        <p:txBody>
          <a:bodyPr wrap="square">
            <a:spAutoFit/>
          </a:bodyPr>
          <a:lstStyle/>
          <a:p>
            <a:r>
              <a:rPr lang="en-US" altLang="zh-CN" sz="2000" dirty="0">
                <a:cs typeface="Times New Roman" panose="02020603050405020304" pitchFamily="18" charset="0"/>
              </a:rPr>
              <a:t>Spark</a:t>
            </a:r>
            <a:r>
              <a:rPr lang="zh-CN" altLang="zh-CN" sz="2000" dirty="0">
                <a:cs typeface="Times New Roman" panose="02020603050405020304" pitchFamily="18" charset="0"/>
              </a:rPr>
              <a:t>把中间数据存放于内存中，使得迭代运算的效率提升。</a:t>
            </a:r>
            <a:r>
              <a:rPr lang="en-US" altLang="zh-CN" sz="2000" dirty="0" err="1">
                <a:cs typeface="Times New Roman" panose="02020603050405020304" pitchFamily="18" charset="0"/>
              </a:rPr>
              <a:t>MapReduce</a:t>
            </a:r>
            <a:r>
              <a:rPr lang="zh-CN" altLang="zh-CN" sz="2000" dirty="0">
                <a:cs typeface="Times New Roman" panose="02020603050405020304" pitchFamily="18" charset="0"/>
              </a:rPr>
              <a:t>中计算结果需要保存到磁盘上，这样势必会影响整体速度</a:t>
            </a:r>
            <a:r>
              <a:rPr lang="zh-CN" altLang="zh-CN" sz="2400" dirty="0">
                <a:cs typeface="Times New Roman" panose="02020603050405020304" pitchFamily="18" charset="0"/>
              </a:rPr>
              <a:t>。</a:t>
            </a:r>
            <a:endParaRPr lang="zh-CN" altLang="en-US" sz="2400" dirty="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lstStyle/>
          <a:p>
            <a:pPr>
              <a:buNone/>
            </a:pPr>
            <a:r>
              <a:rPr lang="zh-CN" altLang="en-US" sz="2800" dirty="0">
                <a:latin typeface="Times New Roman" panose="02020603050405020304" pitchFamily="18" charset="0"/>
                <a:cs typeface="Times New Roman" panose="02020603050405020304" pitchFamily="18" charset="0"/>
              </a:rPr>
              <a:t>商业应用解决方案之二：</a:t>
            </a:r>
            <a:r>
              <a:rPr lang="en-US" altLang="zh-CN" sz="2800" dirty="0">
                <a:latin typeface="Times New Roman" panose="02020603050405020304" pitchFamily="18" charset="0"/>
                <a:cs typeface="Times New Roman" panose="02020603050405020304" pitchFamily="18" charset="0"/>
              </a:rPr>
              <a:t>Spark</a:t>
            </a:r>
            <a:endParaRPr lang="en-US" altLang="zh-CN" sz="1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优点（和</a:t>
            </a:r>
            <a:r>
              <a:rPr lang="en-US" altLang="zh-CN" sz="2800" dirty="0" err="1">
                <a:latin typeface="Times New Roman" panose="02020603050405020304" pitchFamily="18" charset="0"/>
                <a:cs typeface="Times New Roman" panose="02020603050405020304" pitchFamily="18" charset="0"/>
              </a:rPr>
              <a:t>MapReduce</a:t>
            </a:r>
            <a:r>
              <a:rPr lang="zh-CN" altLang="en-US" sz="2800" dirty="0">
                <a:latin typeface="Times New Roman" panose="02020603050405020304" pitchFamily="18" charset="0"/>
                <a:cs typeface="Times New Roman" panose="02020603050405020304" pitchFamily="18" charset="0"/>
              </a:rPr>
              <a:t>相比）：</a:t>
            </a:r>
            <a:endParaRPr lang="en-US" altLang="zh-CN" sz="28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sp>
        <p:nvSpPr>
          <p:cNvPr id="5" name="矩形 4"/>
          <p:cNvSpPr/>
          <p:nvPr/>
        </p:nvSpPr>
        <p:spPr>
          <a:xfrm>
            <a:off x="486001" y="2577272"/>
            <a:ext cx="4687549" cy="2246769"/>
          </a:xfrm>
          <a:prstGeom prst="rect">
            <a:avLst/>
          </a:prstGeom>
        </p:spPr>
        <p:txBody>
          <a:bodyPr wrap="square">
            <a:spAutoFit/>
          </a:bodyPr>
          <a:lstStyle/>
          <a:p>
            <a:pPr lvl="0"/>
            <a:r>
              <a:rPr lang="en-US" altLang="zh-CN" sz="2000" dirty="0">
                <a:cs typeface="Times New Roman" panose="02020603050405020304" pitchFamily="18" charset="0"/>
              </a:rPr>
              <a:t>Spark</a:t>
            </a:r>
            <a:r>
              <a:rPr lang="zh-CN" altLang="zh-CN" sz="2000" dirty="0">
                <a:cs typeface="Times New Roman" panose="02020603050405020304" pitchFamily="18" charset="0"/>
              </a:rPr>
              <a:t>提供了多种数据集的操作类型，而不像</a:t>
            </a:r>
            <a:r>
              <a:rPr lang="en-US" altLang="zh-CN" sz="2000" dirty="0" err="1">
                <a:cs typeface="Times New Roman" panose="02020603050405020304" pitchFamily="18" charset="0"/>
              </a:rPr>
              <a:t>Hadoop</a:t>
            </a:r>
            <a:r>
              <a:rPr lang="zh-CN" altLang="zh-CN" sz="2000" dirty="0">
                <a:cs typeface="Times New Roman" panose="02020603050405020304" pitchFamily="18" charset="0"/>
              </a:rPr>
              <a:t>的</a:t>
            </a:r>
            <a:r>
              <a:rPr lang="en-US" altLang="zh-CN" sz="2000" dirty="0" err="1">
                <a:cs typeface="Times New Roman" panose="02020603050405020304" pitchFamily="18" charset="0"/>
              </a:rPr>
              <a:t>MapReduce</a:t>
            </a:r>
            <a:r>
              <a:rPr lang="zh-CN" altLang="zh-CN" sz="2000" dirty="0">
                <a:cs typeface="Times New Roman" panose="02020603050405020304" pitchFamily="18" charset="0"/>
              </a:rPr>
              <a:t>只提供了映射和归约两种操作。</a:t>
            </a:r>
            <a:r>
              <a:rPr lang="en-US" altLang="zh-CN" sz="2000" dirty="0">
                <a:cs typeface="Times New Roman" panose="02020603050405020304" pitchFamily="18" charset="0"/>
              </a:rPr>
              <a:t>Spark</a:t>
            </a:r>
            <a:r>
              <a:rPr lang="zh-CN" altLang="zh-CN" sz="2000" dirty="0">
                <a:cs typeface="Times New Roman" panose="02020603050405020304" pitchFamily="18" charset="0"/>
              </a:rPr>
              <a:t>的操作类型大致可以分为：转换（</a:t>
            </a:r>
            <a:r>
              <a:rPr lang="en-US" altLang="zh-CN" sz="2000" dirty="0">
                <a:cs typeface="Times New Roman" panose="02020603050405020304" pitchFamily="18" charset="0"/>
              </a:rPr>
              <a:t>Transformations</a:t>
            </a:r>
            <a:r>
              <a:rPr lang="zh-CN" altLang="zh-CN" sz="2000" dirty="0">
                <a:cs typeface="Times New Roman" panose="02020603050405020304" pitchFamily="18" charset="0"/>
              </a:rPr>
              <a:t>）和动作（</a:t>
            </a:r>
            <a:r>
              <a:rPr lang="en-US" altLang="zh-CN" sz="2000" dirty="0">
                <a:cs typeface="Times New Roman" panose="02020603050405020304" pitchFamily="18" charset="0"/>
              </a:rPr>
              <a:t>Actions</a:t>
            </a:r>
            <a:r>
              <a:rPr lang="zh-CN" altLang="zh-CN" sz="2000" dirty="0">
                <a:cs typeface="Times New Roman" panose="02020603050405020304" pitchFamily="18" charset="0"/>
              </a:rPr>
              <a:t>）两大类，转换包括映射、过滤、取样等操作；动作包括归约、检索、保存等操作</a:t>
            </a:r>
          </a:p>
        </p:txBody>
      </p:sp>
      <p:graphicFrame>
        <p:nvGraphicFramePr>
          <p:cNvPr id="6" name="图表 4"/>
          <p:cNvGraphicFramePr/>
          <p:nvPr/>
        </p:nvGraphicFramePr>
        <p:xfrm>
          <a:off x="3401723" y="2361273"/>
          <a:ext cx="6654976" cy="264887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fontScale="92500"/>
          </a:bodyPr>
          <a:lstStyle/>
          <a:p>
            <a:pPr>
              <a:buNone/>
            </a:pPr>
            <a:r>
              <a:rPr lang="zh-CN" altLang="en-US" sz="2400" dirty="0">
                <a:latin typeface="Times New Roman" panose="02020603050405020304" pitchFamily="18" charset="0"/>
                <a:cs typeface="Times New Roman" panose="02020603050405020304" pitchFamily="18" charset="0"/>
              </a:rPr>
              <a:t>场景回顾：</a:t>
            </a:r>
            <a:endParaRPr lang="en-US" altLang="zh-CN" sz="2400" dirty="0">
              <a:latin typeface="Times New Roman" panose="02020603050405020304" pitchFamily="18" charset="0"/>
              <a:cs typeface="Times New Roman" panose="02020603050405020304" pitchFamily="18" charset="0"/>
            </a:endParaRPr>
          </a:p>
          <a:p>
            <a:pP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针对本节开始提到的广告投放问题的案例，该公司借助</a:t>
            </a:r>
            <a:r>
              <a:rPr lang="en-US" altLang="zh-CN" sz="2400" dirty="0">
                <a:latin typeface="Times New Roman" panose="02020603050405020304" pitchFamily="18" charset="0"/>
                <a:cs typeface="Times New Roman" panose="02020603050405020304" pitchFamily="18" charset="0"/>
              </a:rPr>
              <a:t>Spark</a:t>
            </a:r>
            <a:r>
              <a:rPr lang="zh-CN" altLang="en-US" sz="2400" dirty="0">
                <a:latin typeface="Times New Roman" panose="02020603050405020304" pitchFamily="18" charset="0"/>
                <a:cs typeface="Times New Roman" panose="02020603050405020304" pitchFamily="18" charset="0"/>
              </a:rPr>
              <a:t>的快速迭代的优势，实现了“数据实时采集、算法实时训练、系统实时预测”的实时算法，支持每天上百亿的请求量。</a:t>
            </a:r>
            <a:endParaRPr lang="en-US" altLang="zh-CN" sz="2400" dirty="0">
              <a:latin typeface="Times New Roman" panose="02020603050405020304" pitchFamily="18" charset="0"/>
              <a:cs typeface="Times New Roman" panose="02020603050405020304" pitchFamily="18" charset="0"/>
            </a:endParaRPr>
          </a:p>
          <a:p>
            <a:pP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通过对比发现，</a:t>
            </a:r>
            <a:r>
              <a:rPr lang="en-US" altLang="zh-CN" sz="2400" dirty="0">
                <a:latin typeface="Times New Roman" panose="02020603050405020304" pitchFamily="18" charset="0"/>
                <a:cs typeface="Times New Roman" panose="02020603050405020304" pitchFamily="18" charset="0"/>
              </a:rPr>
              <a:t>Spark</a:t>
            </a:r>
            <a:r>
              <a:rPr lang="zh-CN" altLang="en-US" sz="2400" dirty="0">
                <a:latin typeface="Times New Roman" panose="02020603050405020304" pitchFamily="18" charset="0"/>
                <a:cs typeface="Times New Roman" panose="02020603050405020304" pitchFamily="18" charset="0"/>
              </a:rPr>
              <a:t>性能比</a:t>
            </a:r>
            <a:r>
              <a:rPr lang="en-US" altLang="zh-CN" sz="2400" dirty="0" err="1">
                <a:latin typeface="Times New Roman" panose="02020603050405020304" pitchFamily="18" charset="0"/>
                <a:cs typeface="Times New Roman" panose="02020603050405020304" pitchFamily="18" charset="0"/>
              </a:rPr>
              <a:t>MapReduce</a:t>
            </a:r>
            <a:r>
              <a:rPr lang="zh-CN" altLang="en-US" sz="2400" dirty="0">
                <a:latin typeface="Times New Roman" panose="02020603050405020304" pitchFamily="18" charset="0"/>
                <a:cs typeface="Times New Roman" panose="02020603050405020304" pitchFamily="18" charset="0"/>
              </a:rPr>
              <a:t>提升很多。交互查询响应快，性能比</a:t>
            </a:r>
            <a:r>
              <a:rPr lang="en-US" altLang="zh-CN" sz="2400" dirty="0" err="1">
                <a:latin typeface="Times New Roman" panose="02020603050405020304" pitchFamily="18" charset="0"/>
                <a:cs typeface="Times New Roman" panose="02020603050405020304" pitchFamily="18" charset="0"/>
              </a:rPr>
              <a:t>MapReduce</a:t>
            </a:r>
            <a:r>
              <a:rPr lang="zh-CN" altLang="en-US" sz="2400" dirty="0">
                <a:latin typeface="Times New Roman" panose="02020603050405020304" pitchFamily="18" charset="0"/>
                <a:cs typeface="Times New Roman" panose="02020603050405020304" pitchFamily="18" charset="0"/>
              </a:rPr>
              <a:t>提高若干倍；广告投放计算效率高、延迟小（同</a:t>
            </a:r>
            <a:r>
              <a:rPr lang="en-US" altLang="zh-CN" sz="2400" dirty="0">
                <a:latin typeface="Times New Roman" panose="02020603050405020304" pitchFamily="18" charset="0"/>
                <a:cs typeface="Times New Roman" panose="02020603050405020304" pitchFamily="18" charset="0"/>
              </a:rPr>
              <a:t>Hadoop</a:t>
            </a:r>
            <a:r>
              <a:rPr lang="zh-CN" altLang="en-US" sz="2400" dirty="0">
                <a:latin typeface="Times New Roman" panose="02020603050405020304" pitchFamily="18" charset="0"/>
                <a:cs typeface="Times New Roman" panose="02020603050405020304" pitchFamily="18" charset="0"/>
              </a:rPr>
              <a:t>比延迟至少降低一个数量级），极大的提高的计算性能。</a:t>
            </a:r>
            <a:endParaRPr lang="en-US" altLang="zh-CN" sz="16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sym typeface="+mn-ea"/>
              </a:rPr>
              <a:t>3.2.2 </a:t>
            </a:r>
            <a:r>
              <a:rPr lang="zh-CN" altLang="en-US" dirty="0">
                <a:latin typeface="Times New Roman" panose="02020603050405020304" pitchFamily="18" charset="0"/>
                <a:cs typeface="Times New Roman" panose="02020603050405020304" pitchFamily="18" charset="0"/>
              </a:rPr>
              <a:t>分布式计算</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758" y="768594"/>
            <a:ext cx="3037046" cy="3037046"/>
          </a:xfrm>
          <a:prstGeom prst="rect">
            <a:avLst/>
          </a:prstGeom>
        </p:spPr>
      </p:pic>
      <p:cxnSp>
        <p:nvCxnSpPr>
          <p:cNvPr id="6" name="直接连接符 41"/>
          <p:cNvCxnSpPr/>
          <p:nvPr/>
        </p:nvCxnSpPr>
        <p:spPr>
          <a:xfrm>
            <a:off x="3457099" y="1606391"/>
            <a:ext cx="4788499"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0213" y="1826419"/>
            <a:ext cx="1704975" cy="1198880"/>
          </a:xfrm>
          <a:prstGeom prst="rect">
            <a:avLst/>
          </a:prstGeom>
          <a:noFill/>
        </p:spPr>
        <p:txBody>
          <a:bodyPr wrap="square" rtlCol="0">
            <a:spAutoFit/>
          </a:bodyPr>
          <a:lstStyle/>
          <a:p>
            <a:pPr algn="r"/>
            <a:r>
              <a:rPr lang="en-US" altLang="zh-CN" sz="7200" dirty="0">
                <a:solidFill>
                  <a:srgbClr val="FFC000"/>
                </a:solidFill>
              </a:rPr>
              <a:t>3.2</a:t>
            </a:r>
          </a:p>
        </p:txBody>
      </p:sp>
      <p:sp>
        <p:nvSpPr>
          <p:cNvPr id="12" name="文本框 11"/>
          <p:cNvSpPr txBox="1"/>
          <p:nvPr/>
        </p:nvSpPr>
        <p:spPr>
          <a:xfrm>
            <a:off x="3457099" y="2068499"/>
            <a:ext cx="4939868" cy="714375"/>
          </a:xfrm>
          <a:prstGeom prst="rect">
            <a:avLst/>
          </a:prstGeom>
          <a:noFill/>
        </p:spPr>
        <p:txBody>
          <a:bodyPr wrap="square" rtlCol="0">
            <a:spAutoFit/>
          </a:bodyPr>
          <a:lstStyle/>
          <a:p>
            <a:r>
              <a:rPr lang="zh-CN" altLang="en-US" sz="4050" dirty="0">
                <a:solidFill>
                  <a:srgbClr val="FFC000"/>
                </a:solidFill>
                <a:latin typeface="微软雅黑" panose="020B0503020204020204" pitchFamily="34" charset="-122"/>
                <a:ea typeface="微软雅黑" panose="020B0503020204020204" pitchFamily="34" charset="-122"/>
              </a:rPr>
              <a:t>分布式技术</a:t>
            </a:r>
          </a:p>
        </p:txBody>
      </p:sp>
      <p:pic>
        <p:nvPicPr>
          <p:cNvPr id="14" name="图片 13"/>
          <p:cNvPicPr>
            <a:picLocks noChangeAspect="1"/>
          </p:cNvPicPr>
          <p:nvPr/>
        </p:nvPicPr>
        <p:blipFill>
          <a:blip r:embed="rId3" cstate="print"/>
          <a:stretch>
            <a:fillRect/>
          </a:stretch>
        </p:blipFill>
        <p:spPr>
          <a:xfrm>
            <a:off x="2891396" y="1606391"/>
            <a:ext cx="462107" cy="462107"/>
          </a:xfrm>
          <a:prstGeom prst="rect">
            <a:avLst/>
          </a:prstGeom>
        </p:spPr>
      </p:pic>
      <p:pic>
        <p:nvPicPr>
          <p:cNvPr id="16" name="图片 15"/>
          <p:cNvPicPr>
            <a:picLocks noChangeAspect="1"/>
          </p:cNvPicPr>
          <p:nvPr/>
        </p:nvPicPr>
        <p:blipFill>
          <a:blip r:embed="rId4" cstate="print"/>
          <a:stretch>
            <a:fillRect/>
          </a:stretch>
        </p:blipFill>
        <p:spPr>
          <a:xfrm>
            <a:off x="3637438" y="2801946"/>
            <a:ext cx="4608160" cy="263753"/>
          </a:xfrm>
          <a:prstGeom prst="rect">
            <a:avLst/>
          </a:prstGeom>
        </p:spPr>
      </p:pic>
      <p:sp>
        <p:nvSpPr>
          <p:cNvPr id="3" name="内容占位符 2"/>
          <p:cNvSpPr>
            <a:spLocks noGrp="1"/>
          </p:cNvSpPr>
          <p:nvPr/>
        </p:nvSpPr>
        <p:spPr>
          <a:xfrm>
            <a:off x="3637280" y="3180080"/>
            <a:ext cx="4257040" cy="1431290"/>
          </a:xfrm>
          <a:prstGeom prst="rect">
            <a:avLst/>
          </a:prstGeom>
          <a:noFill/>
          <a:ln>
            <a:noFill/>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zh-CN" altLang="en-US" sz="2400" dirty="0">
                <a:sym typeface="+mn-ea"/>
              </a:rPr>
              <a:t>3.2.1  </a:t>
            </a:r>
            <a:r>
              <a:rPr lang="zh-CN" altLang="en-US" sz="2400" dirty="0"/>
              <a:t>分布式系统 </a:t>
            </a:r>
          </a:p>
          <a:p>
            <a:pPr marL="0" indent="0">
              <a:buNone/>
            </a:pPr>
            <a:r>
              <a:rPr lang="en-US" altLang="zh-CN" sz="2400" dirty="0">
                <a:sym typeface="+mn-ea"/>
              </a:rPr>
              <a:t>3.2.2  </a:t>
            </a:r>
            <a:r>
              <a:rPr lang="zh-CN" altLang="en-US" sz="2400" dirty="0"/>
              <a:t>分布式计算</a:t>
            </a:r>
          </a:p>
          <a:p>
            <a:pPr marL="0" indent="0">
              <a:buNone/>
            </a:pPr>
            <a:r>
              <a:rPr lang="en-US" altLang="zh-CN" sz="2400" dirty="0">
                <a:solidFill>
                  <a:srgbClr val="FF0000"/>
                </a:solidFill>
                <a:sym typeface="+mn-ea"/>
              </a:rPr>
              <a:t>3.2.3  </a:t>
            </a:r>
            <a:r>
              <a:rPr lang="zh-CN" altLang="en-US" sz="2400" dirty="0">
                <a:solidFill>
                  <a:srgbClr val="FF0000"/>
                </a:solidFill>
              </a:rPr>
              <a:t>分布式存储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存储技术的发展：</a:t>
            </a:r>
            <a:endParaRPr lang="en-US" altLang="zh-CN" dirty="0"/>
          </a:p>
          <a:p>
            <a:endParaRPr lang="zh-CN" altLang="en-US" dirty="0"/>
          </a:p>
        </p:txBody>
      </p:sp>
      <p:sp>
        <p:nvSpPr>
          <p:cNvPr id="2" name="标题 1"/>
          <p:cNvSpPr>
            <a:spLocks noGrp="1"/>
          </p:cNvSpPr>
          <p:nvPr>
            <p:ph type="title"/>
          </p:nvPr>
        </p:nvSpPr>
        <p:spPr/>
        <p:txBody>
          <a:bodyPr/>
          <a:lstStyle/>
          <a:p>
            <a:r>
              <a:rPr lang="en-US" altLang="zh-CN" dirty="0">
                <a:sym typeface="+mn-ea"/>
              </a:rPr>
              <a:t>3.2.3 </a:t>
            </a:r>
            <a:r>
              <a:rPr lang="zh-CN" altLang="en-US" dirty="0"/>
              <a:t>分布式存储</a:t>
            </a:r>
          </a:p>
        </p:txBody>
      </p:sp>
      <p:sp>
        <p:nvSpPr>
          <p:cNvPr id="4" name="Freeform 3"/>
          <p:cNvSpPr/>
          <p:nvPr/>
        </p:nvSpPr>
        <p:spPr bwMode="gray">
          <a:xfrm>
            <a:off x="1076325" y="2472690"/>
            <a:ext cx="8421370" cy="1857375"/>
          </a:xfrm>
          <a:custGeom>
            <a:avLst/>
            <a:gdLst>
              <a:gd name="T0" fmla="*/ 0 w 5424"/>
              <a:gd name="T1" fmla="*/ 2147483647 h 1488"/>
              <a:gd name="T2" fmla="*/ 0 w 5424"/>
              <a:gd name="T3" fmla="*/ 2147483647 h 1488"/>
              <a:gd name="T4" fmla="*/ 2147483647 w 5424"/>
              <a:gd name="T5" fmla="*/ 2147483647 h 1488"/>
              <a:gd name="T6" fmla="*/ 2147483647 w 5424"/>
              <a:gd name="T7" fmla="*/ 2147483647 h 1488"/>
              <a:gd name="T8" fmla="*/ 2147483647 w 5424"/>
              <a:gd name="T9" fmla="*/ 2147483647 h 1488"/>
              <a:gd name="T10" fmla="*/ 2147483647 w 5424"/>
              <a:gd name="T11" fmla="*/ 1462529632 h 1488"/>
              <a:gd name="T12" fmla="*/ 2147483647 w 5424"/>
              <a:gd name="T13" fmla="*/ 1462529632 h 1488"/>
              <a:gd name="T14" fmla="*/ 2147483647 w 5424"/>
              <a:gd name="T15" fmla="*/ 132957102 h 1488"/>
              <a:gd name="T16" fmla="*/ 2147483647 w 5424"/>
              <a:gd name="T17" fmla="*/ 132957102 h 1488"/>
              <a:gd name="T18" fmla="*/ 2147483647 w 5424"/>
              <a:gd name="T19" fmla="*/ 0 h 1488"/>
              <a:gd name="T20" fmla="*/ 2147483647 w 5424"/>
              <a:gd name="T21" fmla="*/ 0 h 1488"/>
              <a:gd name="T22" fmla="*/ 2147483647 w 5424"/>
              <a:gd name="T23" fmla="*/ 1329572582 h 1488"/>
              <a:gd name="T24" fmla="*/ 2147483647 w 5424"/>
              <a:gd name="T25" fmla="*/ 1329572582 h 1488"/>
              <a:gd name="T26" fmla="*/ 2147483647 w 5424"/>
              <a:gd name="T27" fmla="*/ 2147483647 h 1488"/>
              <a:gd name="T28" fmla="*/ 2147483647 w 5424"/>
              <a:gd name="T29" fmla="*/ 2147483647 h 1488"/>
              <a:gd name="T30" fmla="*/ 2147483647 w 5424"/>
              <a:gd name="T31" fmla="*/ 2147483647 h 1488"/>
              <a:gd name="T32" fmla="*/ 0 w 5424"/>
              <a:gd name="T33" fmla="*/ 2147483647 h 14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24"/>
              <a:gd name="T52" fmla="*/ 0 h 1488"/>
              <a:gd name="T53" fmla="*/ 5424 w 5424"/>
              <a:gd name="T54" fmla="*/ 1488 h 14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24" h="1488">
                <a:moveTo>
                  <a:pt x="0" y="1440"/>
                </a:moveTo>
                <a:lnTo>
                  <a:pt x="0" y="1488"/>
                </a:lnTo>
                <a:lnTo>
                  <a:pt x="1152" y="1488"/>
                </a:lnTo>
                <a:lnTo>
                  <a:pt x="1392" y="1008"/>
                </a:lnTo>
                <a:lnTo>
                  <a:pt x="2544" y="1008"/>
                </a:lnTo>
                <a:lnTo>
                  <a:pt x="2832" y="528"/>
                </a:lnTo>
                <a:lnTo>
                  <a:pt x="3984" y="528"/>
                </a:lnTo>
                <a:lnTo>
                  <a:pt x="4272" y="48"/>
                </a:lnTo>
                <a:lnTo>
                  <a:pt x="5424" y="48"/>
                </a:lnTo>
                <a:lnTo>
                  <a:pt x="5424" y="0"/>
                </a:lnTo>
                <a:lnTo>
                  <a:pt x="4272" y="0"/>
                </a:lnTo>
                <a:lnTo>
                  <a:pt x="3984" y="480"/>
                </a:lnTo>
                <a:lnTo>
                  <a:pt x="2832" y="480"/>
                </a:lnTo>
                <a:lnTo>
                  <a:pt x="2544" y="960"/>
                </a:lnTo>
                <a:lnTo>
                  <a:pt x="1392" y="960"/>
                </a:lnTo>
                <a:lnTo>
                  <a:pt x="1152" y="1440"/>
                </a:lnTo>
                <a:lnTo>
                  <a:pt x="0" y="1440"/>
                </a:lnTo>
                <a:close/>
              </a:path>
            </a:pathLst>
          </a:custGeom>
          <a:solidFill>
            <a:schemeClr val="accent1"/>
          </a:solidFill>
          <a:ln w="9525">
            <a:round/>
          </a:ln>
          <a:scene3d>
            <a:camera prst="legacyPerspectiveTop"/>
            <a:lightRig rig="legacyNormal3" dir="r"/>
          </a:scene3d>
          <a:sp3d extrusionH="1801800" prstMaterial="legacyPlastic">
            <a:bevelT w="13500" h="13500" prst="angle"/>
            <a:bevelB w="13500" h="13500" prst="angle"/>
            <a:extrusionClr>
              <a:schemeClr val="accent1"/>
            </a:extrusionClr>
            <a:contourClr>
              <a:schemeClr val="accent1"/>
            </a:contourClr>
          </a:sp3d>
        </p:spPr>
        <p:txBody>
          <a:bodyPr>
            <a:flatTx/>
          </a:bodyPr>
          <a:lstStyle/>
          <a:p>
            <a:endParaRPr lang="zh-CN" altLang="en-US"/>
          </a:p>
        </p:txBody>
      </p:sp>
      <p:sp>
        <p:nvSpPr>
          <p:cNvPr id="5" name="Text Box 18"/>
          <p:cNvSpPr txBox="1">
            <a:spLocks noChangeArrowheads="1"/>
          </p:cNvSpPr>
          <p:nvPr/>
        </p:nvSpPr>
        <p:spPr bwMode="white">
          <a:xfrm>
            <a:off x="1539529" y="4577559"/>
            <a:ext cx="1316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b="1">
                <a:solidFill>
                  <a:srgbClr val="FFFFFF"/>
                </a:solidFill>
                <a:latin typeface="Calibri" panose="020F0502020204030204" pitchFamily="34" charset="0"/>
                <a:cs typeface="Arial" panose="020B0604020202020204" pitchFamily="34" charset="0"/>
              </a:rPr>
              <a:t>Title in here</a:t>
            </a:r>
          </a:p>
        </p:txBody>
      </p:sp>
      <p:sp>
        <p:nvSpPr>
          <p:cNvPr id="6" name="Rectangle 21"/>
          <p:cNvSpPr>
            <a:spLocks noChangeArrowheads="1"/>
          </p:cNvSpPr>
          <p:nvPr/>
        </p:nvSpPr>
        <p:spPr bwMode="black">
          <a:xfrm>
            <a:off x="3336580" y="3721501"/>
            <a:ext cx="17700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dirty="0"/>
              <a:t>存储和计算分离，或称之为网络存储系统</a:t>
            </a:r>
            <a:endParaRPr lang="en-US" altLang="zh-CN" b="1" dirty="0">
              <a:solidFill>
                <a:srgbClr val="0000FF"/>
              </a:solidFill>
              <a:cs typeface="Arial" panose="020B0604020202020204" pitchFamily="34" charset="0"/>
            </a:endParaRPr>
          </a:p>
        </p:txBody>
      </p:sp>
      <p:sp>
        <p:nvSpPr>
          <p:cNvPr id="7" name="Rectangle 22"/>
          <p:cNvSpPr>
            <a:spLocks noChangeArrowheads="1"/>
          </p:cNvSpPr>
          <p:nvPr/>
        </p:nvSpPr>
        <p:spPr bwMode="black">
          <a:xfrm>
            <a:off x="5286030" y="3098803"/>
            <a:ext cx="17510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dirty="0"/>
              <a:t>分布式存储，是将数据分散存储在多台独立的设备上</a:t>
            </a:r>
            <a:endParaRPr lang="en-US" altLang="zh-CN" b="1" dirty="0">
              <a:solidFill>
                <a:srgbClr val="0000FF"/>
              </a:solidFill>
              <a:cs typeface="Arial" panose="020B0604020202020204" pitchFamily="34" charset="0"/>
            </a:endParaRPr>
          </a:p>
        </p:txBody>
      </p:sp>
      <p:grpSp>
        <p:nvGrpSpPr>
          <p:cNvPr id="8" name="Group 29"/>
          <p:cNvGrpSpPr/>
          <p:nvPr/>
        </p:nvGrpSpPr>
        <p:grpSpPr bwMode="auto">
          <a:xfrm>
            <a:off x="5462243" y="3203578"/>
            <a:ext cx="1787525" cy="197644"/>
            <a:chOff x="420" y="1005"/>
            <a:chExt cx="2304" cy="246"/>
          </a:xfrm>
        </p:grpSpPr>
        <p:sp>
          <p:nvSpPr>
            <p:cNvPr id="10" name="AutoShape 31"/>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11" name="AutoShape 32"/>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a:noFill/>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sp>
        <p:nvSpPr>
          <p:cNvPr id="13" name="Rectangle 21"/>
          <p:cNvSpPr>
            <a:spLocks noChangeArrowheads="1"/>
          </p:cNvSpPr>
          <p:nvPr/>
        </p:nvSpPr>
        <p:spPr bwMode="black">
          <a:xfrm>
            <a:off x="704851" y="4304907"/>
            <a:ext cx="24682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dirty="0"/>
              <a:t>存储是和计算部署在一起，存储作为计算主机的一部分</a:t>
            </a:r>
            <a:endParaRPr lang="en-US" altLang="zh-CN" b="1" dirty="0">
              <a:solidFill>
                <a:srgbClr val="0000FF"/>
              </a:solidFill>
              <a:cs typeface="Arial" panose="020B0604020202020204" pitchFamily="34" charset="0"/>
            </a:endParaRPr>
          </a:p>
        </p:txBody>
      </p:sp>
      <p:sp>
        <p:nvSpPr>
          <p:cNvPr id="17" name="矩形 16"/>
          <p:cNvSpPr/>
          <p:nvPr/>
        </p:nvSpPr>
        <p:spPr>
          <a:xfrm rot="5400000">
            <a:off x="7095854" y="1606694"/>
            <a:ext cx="2166236" cy="193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9442" name="Picture 2"/>
          <p:cNvPicPr>
            <a:picLocks noChangeAspect="1" noChangeArrowheads="1"/>
          </p:cNvPicPr>
          <p:nvPr/>
        </p:nvPicPr>
        <p:blipFill>
          <a:blip r:embed="rId3" cstate="print"/>
          <a:srcRect/>
          <a:stretch>
            <a:fillRect/>
          </a:stretch>
        </p:blipFill>
        <p:spPr bwMode="auto">
          <a:xfrm>
            <a:off x="1382079" y="2776221"/>
            <a:ext cx="1630639" cy="1125141"/>
          </a:xfrm>
          <a:prstGeom prst="rect">
            <a:avLst/>
          </a:prstGeom>
          <a:noFill/>
          <a:ln w="9525">
            <a:noFill/>
            <a:miter lim="800000"/>
            <a:headEnd/>
            <a:tailEnd/>
          </a:ln>
          <a:effectLst/>
        </p:spPr>
      </p:pic>
      <p:pic>
        <p:nvPicPr>
          <p:cNvPr id="189444" name="Picture 4"/>
          <p:cNvPicPr>
            <a:picLocks noChangeAspect="1" noChangeArrowheads="1"/>
          </p:cNvPicPr>
          <p:nvPr/>
        </p:nvPicPr>
        <p:blipFill>
          <a:blip r:embed="rId4" cstate="print">
            <a:clrChange>
              <a:clrFrom>
                <a:srgbClr val="FFFFFF">
                  <a:alpha val="100000"/>
                </a:srgbClr>
              </a:clrFrom>
              <a:clrTo>
                <a:srgbClr val="FFFFFF">
                  <a:alpha val="100000"/>
                  <a:alpha val="0"/>
                </a:srgbClr>
              </a:clrTo>
            </a:clrChange>
          </a:blip>
          <a:srcRect l="13970" r="13496"/>
          <a:stretch>
            <a:fillRect/>
          </a:stretch>
        </p:blipFill>
        <p:spPr bwMode="auto">
          <a:xfrm>
            <a:off x="3533424" y="2591013"/>
            <a:ext cx="1408988" cy="909108"/>
          </a:xfrm>
          <a:prstGeom prst="rect">
            <a:avLst/>
          </a:prstGeom>
          <a:noFill/>
          <a:ln w="9525">
            <a:noFill/>
            <a:miter lim="800000"/>
            <a:headEnd/>
            <a:tailEnd/>
          </a:ln>
          <a:effectLst/>
        </p:spPr>
      </p:pic>
      <p:pic>
        <p:nvPicPr>
          <p:cNvPr id="189445" name="Picture 5"/>
          <p:cNvPicPr>
            <a:picLocks noChangeAspect="1" noChangeArrowheads="1"/>
          </p:cNvPicPr>
          <p:nvPr/>
        </p:nvPicPr>
        <p:blipFill>
          <a:blip r:embed="rId5" cstate="print"/>
          <a:srcRect/>
          <a:stretch>
            <a:fillRect/>
          </a:stretch>
        </p:blipFill>
        <p:spPr bwMode="auto">
          <a:xfrm>
            <a:off x="3402368" y="2118521"/>
            <a:ext cx="1539825" cy="512630"/>
          </a:xfrm>
          <a:prstGeom prst="rect">
            <a:avLst/>
          </a:prstGeom>
          <a:noFill/>
          <a:ln w="9525">
            <a:noFill/>
            <a:miter lim="800000"/>
            <a:headEnd/>
            <a:tailEnd/>
          </a:ln>
          <a:effectLst/>
        </p:spPr>
      </p:pic>
      <p:pic>
        <p:nvPicPr>
          <p:cNvPr id="189446" name="Picture 6"/>
          <p:cNvPicPr>
            <a:picLocks noChangeAspect="1" noChangeArrowheads="1"/>
          </p:cNvPicPr>
          <p:nvPr/>
        </p:nvPicPr>
        <p:blipFill>
          <a:blip r:embed="rId6" cstate="print">
            <a:clrChange>
              <a:clrFrom>
                <a:srgbClr val="FFFFFF">
                  <a:alpha val="100000"/>
                </a:srgbClr>
              </a:clrFrom>
              <a:clrTo>
                <a:srgbClr val="FFFFFF">
                  <a:alpha val="100000"/>
                  <a:alpha val="0"/>
                </a:srgbClr>
              </a:clrTo>
            </a:clrChange>
          </a:blip>
          <a:srcRect/>
          <a:stretch>
            <a:fillRect/>
          </a:stretch>
        </p:blipFill>
        <p:spPr bwMode="auto">
          <a:xfrm>
            <a:off x="5223900" y="2189481"/>
            <a:ext cx="2025956" cy="56607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分布式存储的两大主流技术：</a:t>
            </a:r>
            <a:endParaRPr lang="en-US" altLang="zh-CN" dirty="0"/>
          </a:p>
          <a:p>
            <a:pPr>
              <a:buNone/>
            </a:pPr>
            <a:endParaRPr lang="zh-CN" altLang="en-US" dirty="0"/>
          </a:p>
        </p:txBody>
      </p:sp>
      <p:sp>
        <p:nvSpPr>
          <p:cNvPr id="2" name="标题 1"/>
          <p:cNvSpPr>
            <a:spLocks noGrp="1"/>
          </p:cNvSpPr>
          <p:nvPr>
            <p:ph type="title"/>
          </p:nvPr>
        </p:nvSpPr>
        <p:spPr/>
        <p:txBody>
          <a:bodyPr/>
          <a:lstStyle/>
          <a:p>
            <a:r>
              <a:rPr lang="en-US" altLang="zh-CN" dirty="0">
                <a:sym typeface="+mn-ea"/>
              </a:rPr>
              <a:t>3.2.3 </a:t>
            </a:r>
            <a:r>
              <a:rPr lang="zh-CN" altLang="en-US" dirty="0"/>
              <a:t>分布式存储</a:t>
            </a:r>
          </a:p>
        </p:txBody>
      </p:sp>
      <p:sp>
        <p:nvSpPr>
          <p:cNvPr id="218116" name="AutoShape 4" descr="data:image/jpeg;base64,/9j/4AAQSkZJRgABAQAAAQABAAD/2wBDAAgGBgcGBQgHBwcJCQgKDBQNDAsLDBkSEw8UHRofHh0aHBwgJC4nICIsIxwcKDcpLDAxNDQ0Hyc5PTgyPC4zNDL/2wBDAQkJCQwLDBgNDRgyIRwhMjIyMjIyMjIyMjIyMjIyMjIyMjIyMjIyMjIyMjIyMjIyMjIyMjIyMjIyMjIyMjIyMjL/wAARCAEsAdMDASIAAhEBAxEB/8QAHAABAAIDAQEBAAAAAAAAAAAAAAUGAQQHAwII/8QAVxAAAQMDAgIECAgKBgcIAQUAAQIDBAAFEQYhEjETQVFhBxQVFiI2cdEyVXSBkZOUtCMzQlJUYnWxsrM1VnKCodIkQ0Rjc4PBJSY0N1OSw/DTZXaVovH/xAAZAQEAAwEBAAAAAAAAAAAAAAAAAQIDBAX/xAAlEQEBAAEDAwUBAQEBAAAAAAAAAQIDERIhMVEEExQyYUEiM3H/2gAMAwEAAhEDEQA/AO/0pSgUpSgUpSgUpSgUpSgUpSgUpSgUpSgUpSgUpSgV8khIJJAA3NVW+a9tlqmm2Q23rteDsmBBHGsH9dXJsd5qDc0/qHVZ6TVc8RIB3FntrhCSOx13mv2DAqLdhI3XwhxRNctmm4bl+uaDhaY6gGGT/vHT6I9gya0mdc36weuFnbMRW/lK0hTrTWepxs+mnHLiGQascG1Q7XDREgxWo0Zv4LTSQlI/+9p3rZ6LuqnOrcW3bbpAu8JuZbpbMqMsei6ysKSa3a57cNFR40ly7WCe5YLgfSW6xjoHj/vWj6J+bBqV0JqSbqCDORcW44mW+WqG65GJ6N0pAPGkHcZzyq0sqLFtpSlWQUpSgUpSgUpSgUpXhLlx4MdyTKfbYYbGVuOqCUpHeTyoPetC63e3WSEubc5rMSMjm46sJHzdp7hVOe1xcdQrVH0VbhJazwqu0wFEVH9gfCdPswO+swNDx/HkXS/S3b5dRuHpQ/BtH/dNfBSP8ai3ZOzxc1rqW/K6XSdkZbgIPEJl34mhJH5raB6QB/OVy7KkbR4Q4MiYi2XyM7YrsrZLEsjo3T/unfgrH0Huqc6L21qXGzwbxDXDuMRqVHXzbdTxD2jsPeKpM7unZYgQQCDms1yW6OXDwaNNSrXd1S7SXm212mcS4psLUE5ac5pAzyVnlXWeqryyq7bM0pSpClKUClKUClKUClKUClKUClKZoFKUoFKUoFKUoFUO8+EF9OpJWmdOWddxu8ZKS8p55LLDIKQQST6SsAgkAfPV8PKuJzipGutXFuMX3VXe3tICF9G4krYI4m1/kqH0HkedBaY/hCuFkUIms7I9GfP4mXbGlyI8g/mpABUlXcrszmsTPCZOjNiadF3dFqScOvSXG2ngO1LBJUr/AAr2tWp3WmFKmByZGbPCuWw0Q6wex9nmkj85Ox7BXxqXROnvCJDTLRJHjCU4bmxl8XD3KTyPz4OwoLVp/Utn1PC8btE1uQ2NlpGy2z2KSd0n21L5r83N+DnXlg1Ejyc2t1aB+CuMN8IITnkoq5j9RYI25gV1ayaov0C+QNO6rgteNzQsRbhDUC08UJKlBac5QrA7waC90rArNApSlApSlApSlApSlAqi+FSVLjaWjNRZL0Yy7ixGdWysoUW1qwoBQ3GR2VeqoHhZ9XrVk4HlmL/FUUiU0xb7JaYniFqgtwVc1o/LcP5xWd157efbU/0XdXM9Oia3Pu0FVxbubMJSlCBKBbnNK3OEq5KT2K76sOmNXWu/O9FbLs6t1rCnoMtopebTkDkcEDJG+/Ospv8A1erX0XWa0JU9qOCG0hxfaeQrLspTowTgHqHKouV11XLLp0TIi7lKelKy6snHIdQ9gr48FHwdUftlz+BNfEvrp4LXW2WdUuOrShCbw4SpRwB6COuqaF3yqdTs6PWajrZfLXeFyEW2exLMZYQ90K+IIURyJFSOa62RSsHlUNdrw5bbraIgbY6Kc642tx1wp4OFBXkbYOeEjmOqgmsilUt3Wz8bS8a7rgsrW7MLKm2niQlpLpbW5nG4AHF89XJJBGeo9Y66D6pTNM0GK5VqNhm8eFpcK6sqn26DbGpLUFxZ6PpFOFJVw54VHGPhV0OTqG0RLsm1yblGZnLbDqWHXAlSkEkZGee4P0Vy3WUUzPCPekpM1JbsUd4Lgr4XU8LyjxJ/Ox+b18qrl2TO7qEJ2NIYSIxSEoHD0YHCUd3D1Vs9F3VzWFfRB0tDurz69RNJV0b8u2s9HIj9hW2N8DGDjr6quFnvTFytDc+BNekxXvxa3kcKk4KgQRgbggjcVnv5W/8AEu70bKeJw4HZ11Cz7o6QUMfgk8ifyj8/VWw84XEkkkntqHlddZ6mV26LYxRtfknTqiSSfG42ST/vU13GuG6+9XFfK4/81NdyFX9P9EavdmlKVuzKUpQKUpQKUpQKUrB5UGa8ZMliJHW/IebZZbGVuOKCUpHaSahZl9kOTXrfZ4fjMllQQ888eBhkkZwTzUcEeikZ3FeDViDz6JV2kKuMpB4kdInhaaP6je4BHacq76i1OzD2oJ1z9Cxxghg/7fMQQgjtbb2Uv2nhHWOLlWl5A4nBKXcp6rkOU3psLHcE44OH9Th4e6rF0VOi7s1nbanaIlm+3G1jhvMYyYw/26G2TgdrjW5HtTxDrwkVYYcyNPiokxJDT7CxlLjSwpJ9hFRUuZHhD8IoqX1IRzz/ANKgdNyQ/rqappltht2AlxbbWwWrpCOJXUVY/K50x1JvsXHpuvdK+MUrVV90pSgHlXGj/wCZGpP/ANwWn+Ua6bqLU9p0vBTKuknow4rgZaQkrceX+ahI3Jrl1uTcZ+pr3c3rY9AkSrhCuUaDLUEOusspKVdwVy2zsTg1MHRZmn41wKJiFuxZyE4RLjK4XAOw9Sh3HNUy7sv25+4dN0AuLVuemx7lBSY7pLakJIcSDwqJKweWNqvlsu0W4RCY6zlHoutrTwraV2KSdwapWsjifP79PzP5rNWsRuuLEt1Tb61rJUpSRns9HqqlzznwoaNJOT4zK3PyZVWMvhMBS/znEj/+tQV8tN6audk1JboCZzlseccVC6Xo3HULbKCUk7ZGcgddUS6bSq/pvWVn1OlxEN1bMxnZ+DJR0b7J7FIP7xkd9WAHNApSlApSlApSlApSlAqg+Fn1etX7ZifxVfqoPhZ9XrT+2Yn8VRexO7zuumrfqJTbskvR5zOQzOjK4HUd2fyh3Gs2OBerXfVMXCc1dIqo+Wpy46USAQtI4FrG6sgk/wB2te9226znYLlsneLKYdKnElakhQJT6Ww9LAB9FWx4jvsKsiHMrAz1iueZdGm3V4h47b15PK4k1rB3YU6TO1ZXJps0JXXVY03oK162i6mbnvzWVIuziUKjvlIHoJO6Pgq+cVZ5XI19+Cj4OqP2y5/Amren+1V1Ozy0Z4IomlW57L1xkymn3EraLa1MlIAxhQScE99WnzMtf/qT/trnvqw0rsYq75mWv/1J/wBtc99ab2kUx75aJUJsvR47ri5AlSVL2LakDhCgRnKs9XKrdSg5/G0jdHrYbdOYjoZRGmJaLMk7OPLURtwjYJUB83KpqLpZEyFGduxfRPDKEPCPMcDfElIGRjHPHZVmpQV7zMtf/qT/ALa576x5mWv/ANSf9tc99WKlByfU/gRhal1MzcHLrJjwm46Wi1kuuKUFKOeNZOBuNsVp2uwxNL+FKdAt7kktIszCgp95Tis9Kes8hty5V2SuXXJSU+GS4lSgkeRI4yTjfplVTP61OPdtzdFW24TDc4r8y0XJQ3lQF8HEe1SeRNSdrFxYsjbV1eD0xDi0KdAA40hS+BRA2yU8JPfmo23WFVv1JPuyZilIlJ3ZKMHiJ/KVn0gnkkYGASN6mJTmGM/rgf4Gsbl0XkOlrTlb7189LXy4vjTjmawuTSRSdferivlcf+amu5e+uHa+304r5XH/AJqa7j766fT/AEZ6vdmlKVuzKUpQKUpQKUrBoM5zWDyqk6Xtt7mafYkHVdwHGtzAWyy4QOkUMcSkEn5zUubJesetc37JH/yUFRmapj6X1Hd35oeTFenBtx5LRW21+DTguEbpB5A4q+QZ0W4R2347qFtuJCkKQoKSodoI2Irny7VLlSr9ETdnUzkTEqRKW2kpWQ2MhxAASpJBxjHYahrzd70zOYk3Rdw0xPaSEOToTAlW+UMgArR29h6gefKspetWvZ2JxTbQypXsA66jZsxzhKW/QT3czXw88ShhRWlZU0klSRgK25jurWdXxJqueX8WxiHlddfOkfXaR+zR/NNfUrrr50j67SP2aP5prDT/AOi+f1dBpSldjnZrGdqwVpSCScADJJ6qoNx15OukxyDomFHuCmFYkXKUpSITZH5AWPhqPLbYZqyUR4YHAxdtKPlJJaXMcAClJOUs5GCncHIGCKWnVlu1BbER7yVgNKy3cEYS4wrqK8fAPVxjKFDnjOK1dQ3GPrRMK2XQK01qyGpS4bM8cUaVxJ4VpSvktCgcbekO/eovRLLds1RNgzUeIXEx+By3SFZV8LOWzydbO5B5jcEHnQW+4Q5MMtyJ4kPpSgdDebYMOJRzAcQM5T3gKHZjNViRc3r8xfpjctmdEgW2VBVJQ0WlFZW2r0k8uSDuD1dVe90e1Vpi7KkaZjsv29z0vEkub8XXhs7EdfoEKr5t+qtLawuQt180+uFcnvwa1s8TTgB6lj0VDPLYr5jJFTuOh2CP00MOvM5AWFNlQ2O2M1uXG4x7bHcdcy4pKSrgRzON61nrvxJCGR0bY2Hbj/pVJ1hqCPCjGCy+F3SUOFmI0yX3XM9iEkHl1k4qBrx7qbz4WtMTVR2mlFma36CRxFIbGOJXM866+K5BpTQOrX7jBvt1mxbQ9GQ4mPEaZDziQ4nhUpZJxxYHLf8A6VfTYb6pQKtWy09zcOOB/igmgsWR20BzVf8AN2eojpdT3VWOXCGkfuQM15aCSpGlkIU646US5iON1RUpWJLoySeZoLNSlKBSlKBSlKBVB8LB/wC79p7r1E/jq/VGX2w2/UdpetlzYD0Z3cjJBSRyUk9RHUaUcnbvs+y3CSwpClspcUpTD5UOEE7FJOSnPb6SP7PKrVZL8xeFfg23W1J3PHhSf7q0kpV+/uqtXezXzTLaY94hSdQ2Vo/gLjDSTMjjqC0jc/2k/P2VFs3yywrNeLjZL/Hdk+KKU0lzhD6VDtzhSvnGe+ua42NJVzDuwrykz48KMuTKfbZYQMqccVwpHzmoGPdLjqKU5F0nbvHkpUUKnukoiNf3+az3Jq22bwYw25Ldw1JKVe7gg8SA6nhjsn9Rrl85yazw0cr3Xyzk7KzGlXzVx4NMwA3DJwbrPQUtf8tHwnPbyroOkNKN6UtrzAmPTJEl4yJMh0AFxwgDIA2AwBtVgSgJASkAJAwAOqvqurHCY9mNyt7sVmlKugpSlApSlApTNKBXHdYMKkeE+6RgElyRZGOibWUjpeF4kgcWxwP/APRzrsVQWp9J27VUNDUzpGpDKuONLYPC9HX+clX7xyNRZvNkxyyDqW52zMdxJeQ1spp8K42x2cW6k/3gR+sat6LgmdZWJaU8CXVAhPGFY2PWNjVau1n1HZ8N36x+cUJv8Xc7anElI/Wb+Fn+ySK12tZ2lyA3abQ3crhc0OAJgdA5042O6yoAADIySdq5s8Mu0aSxZel76hndS+MzVW2xw3rxcRsWo2OjaP8AvHPgpH+NSFu8Ht61AA9qqaYUM7i1QHCCodjro3PsTt310S12e32WEiFbITESMjk2ygJHtPae+mnof3Iy1PCiWzwbzLm+zP1fOTIKFBxu2RCUR2yNxxH4ThHfgV0is9VK6ZNukZW7lKxms1IUpSgUpSgUNKGgr+ivVSJ/ad/mKqfPKoDRXqpE/tO/zFVPnkaCgsesl++WJ/lpr50/fU6mtc1mRBXHQlZZdZXkhQIzg/rDOD2EVF3a7OWi93mQltDiDPAcCiRhPRJ34h8HHaQR2lPOpa3X+33IhDD6UyCnjVHcwlwZ6+HrH6wyD1E1zXpa0nWJSWpLQjtoGEpZSAB1AbCoGXqyyQn1MSLmwl1JwpCQpZSew8IOPnr11bIUzYpjjaylaba6pKk7FJCFYI7619PQQbVGRHtYADKclhYTxHAySDj95rXR0Zq721nqatwkkjDN4t11CzAmsyOH4SUkhQ9qTg/4VtaR9dZB/wD00fzVVXdUFqDcbRIVFTFWmahK3eIFakHIKTwjkezerZo62T/LT93kRHI0VcQMNJeHC4s8ZUVcHNIwRzwe4VXLQ9vVm3ZOGrzw6rxSsbUrRVyLwi3aRJ11F05cHnW7AqIl9cVhwNLmrKlAo4jjiAAGUAgnvOKudictbsBtqzpZQ0wOjDSUBvoMb8PDjIPcd6mrzYbZqGAuFdoTMuOr8h1OcHtB5g94rm100LftNvCXYH37rEbHosLd4JjKext07OJ/UWD3VZK6XWzW+9QFwrpDakxVbFMlBO/Vw8ig89x81UK/aJuUWEiOwl2/2pkhbEKU+EXCF2GO+OeMfBV2AVKaf8ITEwqYn5DrOzrnQFD0fudZPpI9qeJPsq7sOtPsIdjupUy6OJKkKCukHURgn6RQcJmQJOpGENKclX0QFZ4Gj4pd4R7FNH0XNwN09hOa04N3RbLlFVddSJlMxHUhDdxiqams88jcZKerAJyQOyul+EtOnWLUqbcCli9IbULc7HcKZKXcHhAUndQzgY3q32S3ouenLJKvkJp+5JhsrcXJYSpaHeAFR3GxzmgocCPqrWYBtza7DaFf7fJbzIeHa22fgg9qvmq+aa0XZdKNrNvjlUp3d+a+rpH3j2qWd/mGB3VYAMGs0GAMVmlKBVc0P6tn5dN+9PVY6rmh/Vs/Lpv3p6gsdKUoFYJArNR94LSIRcekyY7aFBRVHzxHqxgAnG/Z1UH1CvEG4SJceO+FPxHOifaIKVtq6sg9RG4PIjlX3crlFtNvdnTXOijtAFa8E4yQOQ7yK59FuNta1VfHTcruUpjRcKaZcLi/xuxw3k92e2vbX7seHoJuKh26vOPIBZzxKUocSCS6ojYDI59dBepN0hw5EZiQ70a5K+jaJBwpeMhOeQURuAeeD2V9T7lCtcbxmfJajM8QRxuq4RknAHtJrl7cKCxOl+UiqLxhPiiZaX5TinwgYUFJABSG04AGVEAkkcq2ZDTkTwaWpxUd2NIcuUd5xPEt1RWXvhAOelvgEJOMDA6qC6J1hp1agE3mISSoYDm/onB+g7VXNc2jTV+0JdL01AtsxwxVusTUspKiRyIXjPMVW4NwmRtROFhbrciT46yl9fC30KzLVwqUlWRjICcdqh21vXKWWfAV0bbKozTsJbQ6bLi3Gt/T9EYBWN8nAHFnqoL/AG+7WbxEeJyYzMVl1UZKRhtKVJWUcKRttkYGKkJk2Nb4jkqW8hiO0MrccOEpHea42JEBi9PveIRzZ7TIbdFtcdbDgcI9FwLOyscy3nZRzk1e73PY1BoyWH48qBFfV0Tq5ikxlISNyocWRzGB29VBL+dlg6DpvK8To+lLPF0g+Hw8XD7eHf2VJRJsafEalRH0Px3U8TbjaspUO0GuOPuTHI8u7M3NxhgzhKjvKmNqfSehDSlODHEWykAgAcQG+Ku+nZ7UTQD6rbJhyhAYdDKo8jpweFJUnjIx6R6xQWqPPjSnZDbDgWY6+jdIGyV4B4c9ZAIz2V5tXaE7dHrYl8CaygOKZUMKKDyUM8052yOuoewx2GNBQf8ASHm0KiJfcfZOXFKI41q2BJJJJOxJzVadm2w63jKNzuhAtzv4TonOMHpEbD8HnHuoOgyp8aF0PjDnRh50NIURtxHOAT1ZxjfrwOutnNVlEKDc9HTUF+c5FltuLK5vEHGyRzwoApwRkdmKkdMy35+l7TMkq4pD8Jl104xlSkAn/E0EqTitK6TlQLa/LbjrkqZTxllsjjWBz4c8zjkOutw8qgr02pCZC2rSJPE0Sp4PBJBAI5HsAoJGDdIlwt8Saw6OhltpcZ4/RKgoZGx3zg8q0JOqbbDvK7fIebbDcVUpb6nUBCUgkEHfOdieXIVD6Racfseni/Ymy2mEy54446lRSsNJwoJ55Pb1VAXO1yrprWWhNgt7CkwcpRIQhwugPK/C4SBjfBAzk7Z66C4w9aWaQ/KadlNxlMPpZCnlgJd4gCkoVyOeIbcwdiK+7nq2Da5z0V2PMcWyWAtTTXElPTKKUZPtFVmLDenS7VCiN3FwWmWlqc5cEoW2vCOP0k53VhwcKh8HPXitDVyFK1NclCMHUpctQU903D0R6ZX5P5XOguUfWEKSYJREnhubIMdpxTBCSrC+vs9A1FG/xtPXDUEh9px5ci8sRmmmgONalRmOWeoDJPcDVWsBcfu2nWm20+PsvrdZJCynxXKw6sjPCFAnoweeV99e96ekRL1q+ai1OPoSstmU+kONMI8WY4gG+IHiV6O/LAA9odFg32FOuMi3tdMJUdtLjqHGVI4QrPDuR14O1a961VCsb62ZDMpxaIi5iuha4gG0HCiT1YyKo+lpF+sj7Fph29Ul6Uyma+Llll5PwUqJcBUHMHAGQDgYr3109bZNxfZccCphiOtKU7EWWozA4S4tSh8LBIOB14G1BbDrG3puKIZYmBSpaIYc6E8AcU2lYBPVsoVJXS6s2qF4w6lbilKDbTKN1OuK2ShPef8AAZJ2FcjWq2wLvHnN3GfPWp1tluUzD6ZS5CUpALiDgdIUgAKG2DuMjNdBvSwdW6WW8laWS5IwFcg6Whwg9+OP/Ggk9QX6Pp2xP3SWhZS2EgNJxxLWogJQOrJJrMbUUORcmbaW5TUxxkvBp1hSeFI2JJxgb7c9+qq5re6CDIhL8lCQ6XfF4zs15LcRtxaT6Z33PCFDq7OuqlpK+y7NcExrZDYvapzi2StUxtEpJZTjh5kFoAHh5bduaDq7F1Zdu8i2KQtqQ0gOpC8YdbO3EnB5A5BzuD7RW/VUuxcc1jpVSEFEn/SC8lKs8LXRjiBPWOPo/nq10ClKUChpQ0Ff0V6qRP7Tv8xVT6hkVAaK20tHT+a68n6HVirBQUTU2mlNypU4RVzokpxLrzbQPTx3AnhDjZG5GByHpDqyCcUVenlvoS7bH2Z8VKwvo8pStBzzKVDg4u9PRH2nn3QjNQty0nabo8ZDsctSj/tEdRacz2kjn8+azyw37LTLZSNYu409KCjjNscG/aUKAFT2iyF2yOtJCkKZThQ3B9EVJRNGW5iQ3IlOSbi60AlkznOkDYHYMAZ7yCa8XNC2xElb8B+fbFLJKkwZSm0EnmeHcD5gKvozhLL/AFTUnKyqzqAf97dOjG5ujZA7cA5+iulpHog1CWjSNrs8ozG0vSJpBT4zKeU64AeoE8vmFTwGBWmeXKxXDHixj2UrNKouVjFZpQVzUuiLLqjgelsrZnNfiZ0VXRvtHqwocx3HIqhx9H+EOyXdcS13C2qhSEELuKwUEbj0lsjYudQKdj+Ua6/WMUFT03oC12KT5RkLdul5X+MuMw8TnsQOSB3D581bAMUxWaBSlKBSlKBVc0P6tn5dN+9PVY6rmh/Vs/Lpv3p6gsdKUoFastucso8TfjtDfj6ZlS89mMKTjr7a2qUFej2W7R7xOuSbjCLkttptSTEXhIb4sY/C9fGa1b9Yr7dtNC1m5QVuuujxl5UVSOJvjCvQAWcKAHXkHuq11jGaCvXCzXmfLhPC5wUJhSTIZT4msk+gtACj0u+yzyxuKSrLc7giG3OuEdZjyvGuNqOUAqT+LTwlR2B3Jzvjq51Yqxig5614Ppsp9YutwjrYlNPpmiM2pKnC4+XcIyTwjkM7nsxzrY1TBuVr8F94hLltzyiM4hLriOiKGeHABCQQtQ/u57qvWKrmvx/3AvvyJz91BHTNGS1wUwI0qKpqXK6e6PPsnpXTxhWW8HCR6ISEnknrzznNSWFnUFjlwlBpLzrDjbTziOLoioYyP8KlwAc+2vqgonmFL85VXYXdJUtxa1HxVIV6TIbAx8E8s8qsmnbE3p/T8W1pWh3oUcKnEthHSHO5IqWxWaCDttom2i3m3wZTIjtOkxi+2pwttHfo9lD4J2BzywMZ3rzVZrsq+tXXyjC6RuMqMEeKL4SFKSrP43n6IqwYpQQEy0XS4WqRb5txYcbkucLimWC2UxyPSQPSO5G3F2E9eKnGm22W0NNICG0JCUpSMAAbAV91jG9AIzWk7bS8HUrmSuBzOUhYAAPUNq3qUEQ1p5hiHDiMzJzUeJ0YZQh8pwEABKTj4QwNwefXXgNLtm9zbmq5XAuSGUspQHsBlIUVEJPPcmp6lBBM6Vix3XnWp1zQt50POkS1+msBIBPzISMdYrwnaMg3B8POypiXFTES3ujd4Q8UEFKFjkUjhGOvnvuaslKCqx9AWdlhkFctUtlZU3NS+pDyAVElCVJxhHpEcI2Oc89614NkZu2pNQqmPvORWrk2oQwQGlrEZghS8DKsHGxONs4zVyqAsH9Oao/aKPurFB7W/TzUC8S7mZsyS8+gNoTIc4wygEq4U7Zxk53zXxe9LQ78+l2VImN8MV6LwsPlsFDhSVZxz+ANjt2g1OUoKtE0HbIchl5EmeroZnjiW1SD0fHw8I9Dly68Z76m7nao91h+LyOIcKkuNuIOFtLScpUk9RB9x2JrepQRN5sEe9ohJkPvI8UkpkpU0QCpQSpO+3L0uqtGDom2W2fElxXZSVRnXXkoU5xpUpwEKJyM9ZO2KslKDQYtTDN1kXIrcckPIS2Cs7NoG/CkdQJyT1k+wVv0pQKUpQKGlDQQGi/Vlr/jyP5y6n6gNGerLX/Hkfzl1P0ClKwTigzSvlbiW0KWtQSlIySTgAdtV1/VqXlqRZoLlyCFYW8lYbZGOYC1bKV3DPfTcWSlRFs1HBuTxjenGnJGVxJCeBwewflDvGals0GaVjNKDNKUoFKZ2rWmT4tvjLkzJDcdhHwnHFcIFBsmsZqrvXy53UFFpj+Jxj/tsxs8ah2ttHf514HcoVqJtMuIsyIN4nImHdbklwvodP67ZIGP7HCRyG21VuUidlzB3rNVuPqjxVSWb7GEBRISmSlXHGWeocfNBPYoDuJqxJWFgKSQUncEbg1Mu6H1SlKkKrmh/Vs/Lpv3p6rHVc0P6tn5dN+9PUFjpSlApSlApSlApSlAqt6/9QL78ic/dVkqt6/9QL78ic/dQWMcvnrNYHL56zQKUpQKUpQKUpQKUpQKUpQKUpQKgLB/TmqP2ij7qxU/UBYP6c1R+0UfdWKCfpSlApSlApSlApSlApSlAoaUNBAaM9WWv+PI/nLqfqA0Z6stf8eR/OXU/QYJxUFM1M0JC4drjquU1B4VpZVhto/7xzkn2DKu6vHXLq29ML4FKSFyorawlRTxIU+2lScjfBSSD3E1t2owVwmm4DbLTKU4Q00AEgd2NvoqtvVMiLVZ5NzUHL7KEoA5TDZBRHT7RzWf7Rx3VJpYCUpSlISlIwkAYAHYB1Ct/oq83lNsJys7/mjnVLExGzbVEuTKWZcdDqUnKMj0kHtSRuD7KjmLlKst8t9scn+UI0x4sJDxy+weBSxlY2WPQI333r1uNxecSUNno0HqTzPz1Wm/WnT/AMv/APhdrOam2UkW49N3UOLuP0UoBtSulk+q8nn247S3XnENtIGVLWcBI7STyr1qnasLatS6eZkNB+MfGXFMr3SpSUo4TjkSMnGe01Fu03S3HNQy7nluwRg41yM+SClkf2B8Jw+zA76+I9jbEpM2e8u4Tk7pffAw2f8Ado+Cj5vS76mWVNyGwtpXEkDGOzux1V6dHVN91p0anR91Oj7q2+i7q1JMtqOCEjjX2Dl9NV2kT3fK2kFtXSBPRkEK4/g4PPOf3VWGJcez6ltUOzOuIizJRZfj82AOjcXltJ3QcoHL0cZ2r2uEt6T+MX6I5JHL6KhGPWvT3y8/yHqymr/uSLXHpu6pSlK62RVc0P6tn5dN+9PVY6rmh/Vs/Lpv3p6gsdKUoFKUoFKUoFKUoFVvX/qBffkTn7qslVvX/qBffkTn7qCxjl89ZrA5fPWaBSlKBSlKBSlKBSlKBSlKBSlKBUBYP6c1R+0UfdWKn6gLB/TmqP2ij7qxQT9KUoFKUoFKUoFKUoFKUoFYNZoaCm6U1DZolhSxIu0Fp1EiQFIcfSkj8MvmCam/OmwfHdu+0o99R+j4EN3Tja3IrCll+RlSmkkn8Mvuqd8mQP0KN9Un3UFS1nfrRO0+GIt0hPvKmROFtp9KlHEhvOAD2VUGHYuiZlyZPSWpcklcBxbhXbXlZyNsZaUc4PVvkVeNcQYjOm+NqMwhYmRPSS2Af/EN9eK0JF3tkWXFtdw4VqnHCGnGuNB3Cd+oZKkj2kVlldslpOiR07frpdrQ+9crciE62oJStmSl9p4H8pCxzHVv11tOOcSTk71GWuyQLG1dF25tMePJU0vxdAwhsgcJ4R1Z5mvXpe+qZ5dVpGtL66hm/WnT/wC0P/heqXfWlxHGhQUD1g5H01EN+tWn/wBof/C7WGP/AEi9+tdRpQcqV3ufZmqNrdjxq+WSPxPJLrExGWVELGUIHokcj2d9Xiqbq1RTqjTqkkhQRLII6jwoqmf1WndA6NmXSPZ5cw3Vi926IDwONgpmAD4SXEYwVDfrycHYmrbp7WNk1Ij/ALLuceU4lPEtsHhcQP1kHcfRVUuWj0zp5u1knrst2Pw3mB+Df/tp/wCvt7a9dLsXWHqxTN+tdqM5URS27pCQEqeSFgKSodXMHtOKrLNui21XJ2WtzYnA7BUfJ66x0tfDiuJJrLLLdaRFyeuotn1r098vP8h6pST11Fs+tenvl5/kPVjj94vfq6pSsZHbWcjtr0HOVXND+rZ+XTfvT1WLI7armhyPNs7/AO3TfvT1BZKUyO2mR20CvknBr6yO2qV4T7zLtWlAxbnS1Oucpq3sOj/VlwniV8yQr58U23FmXe7S2tSHLpCStJwUqkIBB+mvny/Z/jaB9oR7648zoCxssobNrjOFIALjiOJSj2knmTX35iWP4mhfUiuienvlz+/+OveX7P8AG0D7Qj308v2f42gfaEe+uQ+Ylj+JoX1Ip5iWP4mhfUip+N+nvzw695fs/wAbQPtCPfVe11erW9oS9tt3OGtaoawlKX0kk49tULzEsfxNC+pFBoWyDlZ4Y/5Qp8b9Pf8Ax14X6zjIN2g8z/tCPfTy/Z/jaB9oR765D5iWP4mhfUinmJY/iaF9SKfG/T354de8v2f42gfaEe+nl+z/ABtA+0I99ch8xLH8TQvqRTzEsfxNC+pFPjfp788OveX7P8bQPtCPfTy/Z/jaB9oR765D5iWP4mhfUinmJY/iaF9SKfG/T354de8v2f42gfaEe+nl+z/G0D7Qj31yHzEsfxNC+pFPMSx/E0L6kU+N+nvzw695fs/xtA+0I99PL9n+NoH2hHvrkPmJY/iaF9SKeYlj+JoX1Ip8b9Pfnh17y/Z/jaB9oR76eX7P8bQPtCPfXIfMSx/E0L6kU8xLH8TQvqRT436e/PDr3l+z/G0D7Qj308v2f42gfaEe+uQ+Ylj+JoX1Ip5iWP4mhfUinxv09+eHXvL9n+NoH2hHvqCsV7tSL1qVSrnCSF3BCkkvpHEPFmBkb77gj5q595iWP4mhfUinmLY/ieH9UKfG/T3/AMde8v2f42gfaEe+nl+z/G0D7Qj31yHzFsfxNC+pFPMSx/E0L6kU+N+nvzw695fs/wAbQPtCPfTy/Z/jaB9oR765D5iWP4mhfUinmJY/iaF9SKfG/T354de8v2f42gfaEe+nl+z/ABtA+0I99ch8xLH8TQvqRTzFsfxNC+pFPjfp7/4695fs3xtA+0o99byFhYCkkFKhkEcsVxi3+DmxXW7JgKtsVpsMqdccbZTxAZwkD2nP/tqa8FE6Vb5d50hMdK02twLiFRyQ0VKSpI/VStJx3Gss9PjdmuOXKbuoUpkdtMjtrNcoaZHbWCaCB0Z6stf8eR/OXU/Vf0Xvplo9XTyP5y6sFBWNe+q5+Ww/vDdViHd7NdZjaJTLCJsV1XQeMBJwoHGUK5Z7uY2q8ajtK71ZXIbTqWnekbdbUsZTxNuJWAe4lODjfBrlF006JE5xphJi3D4TsGUrPF3trOQpPfvjP5PKsdSdV8XQnXCIMnO2Anb56ojUWJqC+XRF2jvS2or6WmG+EuNoHRpUSW+skqO5B6h1VJ6bZlwtOXBmYh1tSFp4UrOQBn8nc7V46POdRXvP6aAe49Gir+l29zr4Z6+/Ho0b5YLTZ7XJnW63PQ5rLSltvMsGOQQMjPLiHcc1IWRTt4v9idiIU+IzyZEpxCfwbQLCxurlnKxgc/oNS/hFx5AuB2/8Mv8Ahq26fjtR9PW5pppDSExm8IQkJAykE7DvrbWxmXHJno2zeJEHbelfWKVRqxVM1f6z6e/4cv8AgRVzqk60UU6hsSk54gzMIwnO/Ajq6/ZVM/rU490XdLjeoV3tqIEUvRXVBLvCyVg5UAriUPgAJyoE7Egjsq1sL/0hHL/6KqNr1VHdQGp6m4zvFwdLnDS1dmTgoV+qrHdmrLFXmQ0epXI9uxrDfZps0VPpQlSlKCUpGSScAD21Ubh4RIjAJt1vmXFIzh5AS20oDmUqUcqA7QCO+tDWE56bc4FhaKQ08Q7JBOyxxEISe7KSSOvYVtvWKLHfDUhDbvjjIaS8+MhjBwpWPyRhQxjG4A666vT+mxyx55sdTVuN4x4xfCHbZjiWZ0WTbXF8lPAKb7vTHL2kAVIPQ1TdTafSibJj8U0gKYWE/wCpdOfbtj56hrppqDCmLYjSm5Lr7PFG6MpPphW/EEkggpJJJwNtsVtaCizJOrmrahKExrPIEvK3N0NqQ430aRzICySDyCcdoqdb0kxszw7Jw1+X+a6b5sPf1ivX16f8tZ82Hv6xXr69P+Wp8c6zUCvebLwI/wC8V6+vT/lqu6M0y87ZXH/OK9IC5ksdGl9PCnEl0ZA4eZxk95NdDqt6H9Wz8um/enqD082Hv6xXr69P+Wnmw9/WK9fXp/y1YKUFf82Hv6xXr69P+WqJ4TbI5bo+n5i7xdH2kXhlC+ldBDYUFALGAMEHG/fXW6iNS2GJqawTLPN4gxJRgqR8JCgQUqHeCAfmqZdqiqZCdTDY6JUl6SeInjfIUr2Vs+UG+xNV9OhPCCykNJuNikJQOEOuB0KWB1kAc+2s+ZPhC/StPfS77q65qaf9rmuGpun/ACg32Jp5Qb7E1AeZPhC/StPfS77qeZPhC/StPfS77qnnpeU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tWm5Ta9VPDYF2CAkdvC4on+NNVHTEE37wr6kkxp0qKzHj9CpyKsJ4lKfWpOcg5ykZ+evo6K8IiFpdZn2Jp1APA42p0KTnYjOOsf8A3IFXfQmj0aPs6mFv+Mz5S+mlyAMBa8YCUjqSkbAVz6mWNu8b6cyk2rb82Hv6xXr69P8Alp5sPf1ivX16f8tWClZNFf8ANh7+sV6+vT/lrCtLuqSUnUV6wdj+HT/lqw0oK1oOOiHpNmK1xdGxIktJ4jk4S+sDJ7dqstQGjfV9Xy2X94cqfoFaVztNvu8cMXCGzJaByEuJBwe0dhrdpQVU6IipJabut1REX+MjGRx8YHIcagXE/wB1Qr7kaGsqi2uCh61vtp4A9b3SyojsVjZfX8IGrMairnf4FqUlp5xTkpf4uMykrdX7Ej95wKibTsXqjG9DQXH0OXO4XO6pQoKQ1NkFTYI5EoAAV/ezVoSMCom2agg3VxTDa1sy0fDiyE8Dqf7p5jvGRUsKnfdG2zNKUoliqxqq0SZjsG4xmvGDCDqVxut1DiQDw94xy66tFKizccXkWZD7Zk2Z3pmvxamVLw4jH5GVA5A/9NwHGNsVu6KQuNeHWFsrYPBnoy041v2lOVN5/sH5qv8AddLwLq8ZWXYc3GPGoqglZHYoEFKx3KBxUL5B1JAfQtl623FCDt0pXGXjGN8BYJ+gVhlp3+NJlHOrxHQnWkOS9kMS4qoyVj8l1KuMf4bj2GrRYr74nOnO3BpxZBTH6ZporRwhIVggZOSV5O2OXZU2x4PY82ORf5K5SzulmMtTTbKupQIwpSh2nb9UVAyNDartMt9dplQbiw7jhMlamHUkbAq4UlKtsAkcOcDau70+cmnwzc2rjblyxeNzu9uevDK7bECi2y4XOgj9HkqwAFEgbbZra8F8J+RqfUN7dA6IhuGhSRhKlpypeO0DKRntBrFt0FqSYv8A7WmRYDCzxPGI4Xn3D2BRSlKB3gHHcd66RbLdEtMBmDBYSxGZTwoQnq95J3JPOr6upjx44o08Mt+VbdKUrmbFVzQ/q2fl03709VjquaH9Wz8um/enqCx0pSgVis0oFKUoMVmlKBWKzSgVis0oMVmlKDFZpSgVis0oFYrNKBSlKDFZpSgxSs0oFYrNKDFZpSgUpSgxilZpQKUpQKUpQQGjfV9Xy2X94cqfqA0b6vq+Wy/vDlT9ArRud3g2hlLk2SlrjOEJ3Utw9iUjJUe4A0vMlyHY58pk4dZjOOIJGfSSkkbe0VB6chQlxmp/pv3J5pJekSFcbqtgdj1J7AnAHZUW7JkHJV7vOzYXaIR61YVKWPZ8Fv8AxPsr1hWiLbkr8Wa4VuHLjqiVOOHtUo7n93dUx0W9YLYAKiQAOZNUstTERNtMS4tpRKYSsoOULGUrbPalQ3HzVqO3K56YY6aW+LjbAoAqdITJbBIGx5OgfMe+pCbc0sghhIUr89XL5hVH1K84/AkLdWpasDcnl6QrK6nG7Lcd5u6qMkAjG9Kyj4CfYKV0s31SlKBSlKBSlKDFOus0oFKUoFVzQ/q2fl03709VjquaH9Wz8um/enqCx0pSgUpSgUpSgUpSgUpWrPmsW23yJ0lwNx47anXFnklKRkn/AAoNqlVFjV0l6z6fuz1tMONc5CWnkPr9NhKwejV1cyE8/wA4Va3XW2WVuvOJbbQkqWtasBIG5JPUKD7pVM1P4RLJZtPSZtvulsnTUhKWIyJaFdItRAAOFZA3yT1CpBGtdOphJek360tuBvjcbbnNuFJxkgYOVfMN6Cx0rUjXCHKhsTGZTS476AtpwKGFpIyCDUNqzU3kC1MS4wYkKXNjx1IUv8lxYSTt1gHNBZKVAWfU7FyvVxs7zJiz4avxalhQebOCHEHrG4ztsdqkXbxbUFaDcYaXE5BCn07HvGaDepVX03rCLd7a47OVGgyWJDkdxCpCSlZQccaCTuk8x/1qbt1zhXeEJlvltSoylFIdaVxJJBwd/bQbtKpdq12mXJUZUNTUKVdlW62Pt5V4xwpPEsjqTlKsEZ/wzUlpDULuobS9LkNNMKRNfjJShRwoNrKQd+s4oLFSo24XJ6G6ltm1zpmU8XFHDeBvyytad6rLGuJ90kTmrXYSWoWQ/KmzEtMpI5jjSFpJHWAduugvFKiLA9d5Fu6W8t29LylcTZgPKcbU2d0nKgN/8KjW9XNKv1zYdSy1aoRSwJi3CC7J5rbQnHpcKcZxuCCPYFppVPh65jLud5jSmHA1AKFNOMMuLLqVJzjh4chYwRjr2xVqiSW5kNmSzx9G6gLTxoKFYIzukgEHuNB7UpSgUpSgUpSgUpSgUpQ0EBo31fV8tl/eHKn6oenLNd5VrddjallxGlTZXCyiJHUE/h3OtSCT8566l/N++/1wnfYov/46CR1H6sXX5G9/Aa5hbXRY9SxXZF4lW2NOjoW2iSA5Ffc4QMJXnLKhjcdec1br5Yr01YLit3Vc15CYrqlNqhxgFgIORkIyM8tqj0OWsacZZvXipt7qG0LRKx0ZJAxz66zzu1i0S2ntXuXWY5bpdqnQZrTZcHTNZadQPykODYg9nPFSTkhTo9JWagLNppiwXZTtqkSGbc4y4HIK3lLbDnMKSDy22reD3LeqZ5LYx5S+uqtf/wCjZHsH8QqzyFcSc1WL/wD0bI9g/iFc1+0aTs60j4CfYKUR+LT7BSvQc76pSsEjFBmsEgAkkADrqGuOoosKQYTCHJtwxtFj7qT2FZ5IHerq5A1FuW64Xg8V6fHQHcQIyiGv76vhL9mw9tRbsmROQr9abjLdiw7hGfkNHC221gke/wCapHI7arMqyQpkdph2Mjga/E9GOAs/2CnBT82K1H7vP0qyh24yUz7YVhsOLITJQScYwNnfmAVzqsy3LFypWhbLvAu7BegyUPISeFQGQpB7FJOCk9xArfzV0FKUoFVzQ/q2fl03709VjquaH9Wz8um/enqCx0pSgUpSgUpSgUpSgVUtUWi66idRADEcWhpxDj7b7pT46QchGUhRSgczkZUQBsMmrbUHfH7q4hVttDBTJfbwZrv4qOk7FXapY5hP0nFBSb5qaZefB1qGW9Y7cbfEU/GKDMXlZbUE8SMNjHpctwdqs2kGNUwYhY1DNgzIjbQLEpPEl8jAP4QYCTjlnblULqPT9yZ0pH0VZbSt6BJQ3HXPL6R0SeMKcU4nnkgHccyavzkNh+J4q82lxgpCFIWMhSewjrHdQcxul0n6i8I+nm4DUbyUhEh+EuQFcL7rYSC7wjmkcRCD17nsrQtF/wBS2jQrlwbegvI8srjf6QlxahxSeAgZOAkZOB1CuizdPuSdY2a9IdbQzb477Ja4d1dJw4x1ADhqkW3Rl/uemY8BUlqBFF5dlSGH2CVrQJJcSpCgdicDn1GgveoICpjDJTZrXci3xEpnqwEDtT6CueO7kK5fdmW774PFaiZ0tZIEFCG5iTHwXyG3hxJP4NI4SlKus11C+nUanWGbI1bS04lQeemKXlrsISn4WRnrFROndDOWiyR7XMvUuZFZaU14uEpbaUlWeIKABKvhHmaCat1ksTCmp8C0wGHFJ4kPMxkJUAodoGeRqN1dZIzlhlS4ltjOTY60zEgMJKnVIUFlJ234sEfPULZYWqdO320WF1t2XYY63Es3BCxnouA9G28nnlJ2ChsdqnpU7UF04o1qt/k9tWUqmzwCUf2GgTxe0kCgq8OPZ9U+EeDIt0SK5bLXbi84UNJ4Fuv44EkDrCASc8s1cbxCebtSrdZY6Yq5i+iW8ykIDCCPTc2x6QSMJ78dWarTGj79o4Kd0jLYmMvK6SXAuPo9M6ebiHEj0SfzcY22xVvs0i5yrWh27wG4Ms/CZbe6UDbtwKDluhoTMiw6acnx7m/DgRXlsdA064FPLeWkniTy4UJxjI+HXvogWkWNT0mzXaW+xeJK2ejjvL6M9MQFc8Agc+vmOdXPwc26Xa9BWuHPjrjyW0r4214ynLiyM47iDXx4P7bLt2n5LU2MtlxdxlupSvmUKdUUn2EUGPCI7FRpbglqvYQ68lCUWfPTOEgnhO2OEgHOdq59bokd1lNtfi358IYS5HsrvTmMUZwkuqVwhYKhySkDPUqum321XO/Fy2l8wrSoAPLZX+GkpI3QD/q0nkTuT1YquWOwOTNRymJumV2+1R7W3CbbceDiFkOFQ4FA52B2OxB5UE7YLwzedMTEJt8uyLhhcV6OlsJVHUE5y3gYIAIIIHzdVc807H8oMImWtdxuS4QLdkbuERZYbeJ9KQ6pKUpClEkjOSAckkna/wBgs2pLQi7wHbqiVDA/7Jfk5cdayk+i5y4gk4x1kV4SLbqCH0ChMl3S4rHoAcMeEyQMZUkekQM5A3JxQUOwyr5Lfbi23oIV7krlyHJwcU4ZLzCw2pL2QkFBJASADwjlgiu0w1SFQmDLDYkltPShs5SF43x3ZrnJ07dtIXHT0q32x+9IhwpDEksuIQtTrqwsrwo4wTxf4Vd9Nqua9OQFXhlTVx6EdOlSwohXeRtQS1KDlSgUpSgUpSgUpSgUpSggNG+r6vlsv7w5U/UBo31fV8tl/eHKn6CL1J6sXb5G9/AaoCG7Re4TNlmqUHkNtrSkEtqPojdCuvY4IFdHu0VU+0TYbaglb7DjSVK5AqSRv9NcdudgfkPqS36FyZQnp4TpCVeiAnjQdgpJwPS7+Y5VlqeVsXRIvA0lLLYCUIbKUpHUAggD5hVMuc12XfGbQJ7sGOY3TuPM7LUeLhCeLB4RsSSN+W4686Ol3MXGRCnuSSG2FKS3IByk4PIkZx85rwjr49eNEfF4G3/ENRoSXVkqNW2YWx6mwxGgFtakuDa+pQnuOk/3FlST7MVG+UXLnphC3ykynlllKUjBdUHOHIT345V0u7ISi2tFKUgkbkDGahvBdaYLemm7imMjxxx54KeUMqwHFDAJ5DHZjPXXVraeOWMsn9YaWWWOVxq+IOEJB54pWcUrNszUBrKTIiaUnPRnVtPAISlbauFQytKTg9RwTvU/Vb176mz/APl/zEVFH1p1VmetifIpjdASc9CsKClZ3JUPhHOc566lXEoabU64tKG0jKlqOAkdpPVXLJcG5acNxkWeE50cxwPJuMBnjdYIwSl5jPCtOARxIAO/bW8/qCNKjaanX+ZCfhLZecfUkLRHU4FBKSUL6wdsKGx+mqdNlllXeZNz9CwMJcaPO4SUkMD/AIadi77RhPf1VmJYGWJXjsp1yfcMYMmRgkDsQkbIHLZIFTrBZktJcZWlaVDIIOc19OBDSeJSsdw51FEJLsjEqQJTa3Y05IwmVHPC4O49Sh3KyDXrarzMbvabHciw/IUwt5qTH24koKQQtH5KvTTyJB32TyrxuNxdKShnLaeRIO5+eoHT3/mBD/Z8r+Niq46n+uMWuPTd0elKVuzKrmh/Vs/Lpv3p6rHVc0P6tn5dN+9PUFjpSlApSlApSlApSlArGKzSgxis0pQDyrAGKzSgUpSgwaAYrNKBWDWaUGMVkUpQKxis0oFKUoFKUoFKUoFKUoFKUoFKUoFKUoIDRvq+r5bL+8OVP1AaO2sjw6hcZoHsEl3FT9Bgio+6WSDeGktzWAsoOW3UqKHGz2pUN0n2GpGlRsKerSd2iuDxC9tuNbgInxukUAQRspCkZxnmcntNeKvB3HSG5LF1mN3ZA4fHDwqSpPPgLRHBw532APfk5q4SZTERhb8h5DTSBlS1q4QPnquO6im3QcNijhLCh/4+WghGO1tGxX7SUjvqJtjd4XrNq8HtN6jmtoYl6kioYTsoxbcEOEdxWtQH0VYrRaolktbFvhNlDDIwkKUVE9ZJJ5kncmoNrUE+2ejeowejp/2+GglIHa43upHtHEO+rFEmxpsZEiK+28ysZSttQINW5bomMjYpSlElVvXvqZP/AOX/ADEVZKruuG1vaQnpbQpaglCiAN8JWlRPzAE/NUUQfjN5Yv8ABRGjNKta21dO6VYW2rBI/ckDtyrsFat+gRpNxtkFI6Bl6LMB4Eg4KiCTg7HckkHnk1UV368abmKUUokW2QsrY4lcSFgnPoLG4OPyQk9yQMqNp8eFxn6dl8Cm+liyFFCiCU7p2rnm8aItMi/6cl2yOWxa4LK0R1PxI/TwZCVKABKc8bC98Z3G+K6FKexKdSSdlHnUDavKzirizeWoq4/jAMXgAPE2MEcQ7lDbO+1bs17E58Z/LP76ZZ9DGdXlNOQTUbp71/h/s+V/GxW485xINRNthGfraIwJUmN/oEk9JHXwK+GztnsrPT66kWy+rqGRWar/AJrK+P739qH+Wnmur4/vf2of5a7WKfJG1VzQ/q2fl03709Xp5rr6r/e/tQ/y1JWi1R7Lbm4MZTim0KWridVxKUpSitRJ7SpRNBvUpSgUpSgUpSgUpSgUpSgUpSgUpSgUpSgUpSgUpSgUpSgUpSgUpSgUpSgUpSgUpSgUpSgUpSgUpSggNH/0K/8AtKd96dqfqA0f/Qr/AO0p33p2p+gwVBIySAB1mq69qVc9RZsEYTSDhUtZ4YyP73NZ7k7d4rf1H6s3XfH+hvfwGq7pbVFtmNItAkt+OxGW0ra+CpI4Rj0esbjcbVW3ZMjcbsPTvplXeQq4yU7pDicMtn9RvkPacmpUtknfJPaeutwISoZSQR2ivJ11pobniI/JFUs8pjwDW+RsR19lVG/vwrMHbhaXFx7gCCvxfAac3GQ4nkrmdxvvnNTFxmPPJKCrhR+anl89U6//ANGyPYn+IVjdTbKSLzHo60kApBPMilEfi0+wUrrZPqq1rsHzNuAyMENg55EFxOc91WWq3r31Nn/8v+YiooqtvatWpBJTY5ggykHgl2+RHy2pX6zR3RnbdO2DnFR2obTcYrVvhS27ZEbLD0aMuO8UtlasKA3GU8tv3itu7aeuj7MlNnWh+LJUHHIbjxZeZWCDxR3xuNwPRVkbnq2rXfuojW7T82fHuFwS3EltyGpLSXn1AL4FhQTgKxjmOoZrPoui7Zqm9W65M2q6s9IorS3l70XE5OAeLkoe3c9WedXC5PcNzkjPJxX768ItkYvNvYmaeurDsNWFtRp7XTIb6/QVstPcDy7K3/NdMmS7Lvz6ZK1qK/Eo+UsDuUea/YdtuVZZYWrTLZDx5Mq6KU3aWBICThclauGO37V/lexOa3NMx0wddIadmC4PPQXVB3oujSxwqaCkoAO4VxAnO/oDtqTnvKLYaSEtsoGEtIGEpHsFROnvX+H+z5X8bFRhZM5IZb2b10esE4rNQ+pjOFkdMCczBcCkKXKe5NNhQKzjkTgEAHbeutkl+IZxTiFch8pX9GovHHVSzNfAYtkfDTL8iOrBKloLZTsUqUckFAO/PfpFpiXKHFkG6XQynHHFKQeiQgMo6k7Dflkk9eaCV4hkjO45is5rn1m6e9x7RqCTfegnBhY4Wo6QlSVHkRjcbAjsOa3IF6fuXg7E+4vNEvPOsPPFBSlLfTqbCsJIxhIBz3ZoLrxDGacXdXJJsq43G24k3FxLDrIt4WYryulcQ/gLwgnKlcBGc9fIVdtJOz1+VU3Bb6nPHVON8bakpS2oApSni323yO00FmpQcqUClKUClKUClKUClKUClKUClKUClKUClKUClKUClKUClKUClKUClKUClKUClKUClKGggNH/ANCv/tKd96dqfqoQG9U2duREj2a3SmTLkPNuquamypLjy3BlPQnBwrHM8q2/KOr/AOrts/8A5dX/AOCgkNSerF2+RPfwGubuwpMRyDe49pZvTTcVKHI+AiWxtgqZXtkY/JJ55Od6tN8n6qVp+5JfsFvbaMV0LWm6lRSngOSB0Izt1ZFQki+HT+nYk4RVyAOjQQlXDwgjmTg47ttzgbc6zzu1i2JoW/zZ1zlQ3b4ibHQ0pxEaXFVHnM77BQxwqSOWfZVq6bbnXk03HlTWbkppQkCOpCVLHCoIUnJSodv7qjZd0i26MZE2S1HZGAVurCRnqHt7qzyy3WkbErrqrX/+jZHsH8QraOsrA+QgXNpBOwLqVNpPsUoAf41q3/8Aox89WB/EKxyxsym8XllnR1pH4tPsFKI+An2CldzB9VW9eeps/wD5f8xFWSoTVcCRdNNTIcVIU+tKShJOOIpUFYz81KKuhmbIvUKfDuiBbmkrbkRh6QWrfke3JTnPLh2+EazfWWZl6tLEhvpGXIslCk5xseHkeo9YPbVGfavVpmyrhZ3nXGlOEvtoR6TSufC60eR7/n3qzC59MdO3GaptrMOQtxWClI3SOvcD21zdmjWuNlvUG4W+4Oy37jEiOttNyo8gsTUNKcSOFwYKHkZO+wOMnNXyU9iW6M8lmoSzQ5dveuDj90XMZkv9MwlX+qSRyB921bc57E98Z5OH99Ms+icZ1ecwggmo7T3r/D/Z8r+Nitpx3iQRmtXT3/mBD/Z8r+Nis9PrqRbL6uj1rTo7kqP0Tchcckj8I2lKlD2cQI+kGtmsEZrtYOPmyypOjp0qc1f3r26y45xritrV0ieLo+FRb4kgbYCSMZOMZq4RbbMs+k1NRH7pMuU5pKUi4SVOllakYOc/BSnJJ9mOyrhwinCKDRstrZs1mh21jduK0loE81YHOvDUNtfulndgR1RUh/CHfGWlLSWz8LASpO/ZvUsBisEUHJ7xoSa/c/FUMLuCGYkdDciS22lIILnEE7ADmCRud+Zqx+Dm3OW23T23IDkI9O2khbXR9IpDLaFKHaOJJ366uvDThoA5VmlKBSlKBSlKBSlKBSlKBSlKBSlKBSlKBSlKBSlKBSlKBSlKBSlKDyXJZbWhK3UJUtXAkFQBKsZwO/AJ9lESWXHFtodQpxABWlKgSnPLI765NrqNOkalbcgYUy68W3QspaK1NsPZ6PJ3IQpSSs4/IHVXvp5V3jXNDbDsaLKuc/gfPiwKkMNMILeBnbKANuoqOKDqZfaS4W1OICwnjKSoZCe32VgSWFEJDzZJ5ALGa5DrSW6rUd8Me5iSW7FIQ6mPGbX0SCVfg1q4vR6t+fLapVmNIlX+NEcivoFsdiSvwVtbStRUVjCiFbJHDzHfQdKU+2hXCpxAV2FQFYElkqCQ6gqPIBQya5bqoNnWFzQsxSf+ywkO56T/AMQM8H/WtKyPRVN6bJjIDUa6lDzyGSXVPkr6NAOd0kLBJ6gk0HYHX2mG+kdcQ2jIHEtWBvsK+87cqout3GLh0kGY643Ejp6YNMJ6V194DiR6Cdw2nGSTjJ9lRml77b7VJdul/W9b5NwQ2IySXlxiyRlPRrOQVKJyc4O4HVuHSVOttEBa0pJ/OUBWenb4+DjRxZxjiGa574QoxlLefKXm20wHYiFGJ0occdKCjg9IHi9EjYZ3266gYce6J1Ky6/ankvB5ieuKlpJebKGw2UBRV6STuriTkDGDvQdQ1Hvpi7fI3v4DXNYuqRbZSIUlrijhpvhW2nK0+gCcjfiG/VgjsxvXVpEdqXDdjPJy082W1p5ZSRgj6DXNNQ6XENro5zDr0RtISzcWG+JxtI5JeQB6QH52D2+iSTWWpN1sbsn7bdYdxy5DlNPp4V54FZI9E8xzFVF0l/XMZKmm3w3AKkIcOAlSlkEg9RwAM9gxXvpK1riXF+U1MjzY7jCkpeZPEchKtjzI/wDcfmqOizY51wy4XkBtUToQsnCS4FklAV8EqweWc09P/wBYrrfSrbJgraYSpy1s8CufSOgpI9gG9VDTFvuF+0+3b4UZakB1bapLg4GWkhzkD+VgDACc42ziukX5xEa0IdkLSy0gem44eFKfaTtWv4NmXG9EQ+lQtBcW64niGCUqWSk+wjeuvW2zxlrDSlxysWxOyQOwUrOKVhu3ZrGKzSpEPdtNW+7OiQ4lxiYkYTKjrLbgHYSPhDuORVL1NpKezHQ8/cnpsNtp1pbni6OkZSvB4yEgcQBAzgAgb99dMrGNqiyVO7hFsVqGyTIrTTy5FsdcSEuM/hmSlR5jGSnn+qO0rNXK8zWYs6W4+6httLqsqUcAb1Yrhoy3SnlyIjki2yFniWuGsJCz15QoFOT1kAE9te1s0rBhTfH5ClzrgVFXjMjBKCfzEj0UczuBntJrDLSuX9XmeyswLRebyAtCFW2Gf9fIR+GWP1Gz8H2r/wDb11cLPYLfZUrMVol5wfhZDqitxz+0o7/NyFSfCKCtccJj2UuVrNKUq6ClKUClKUClKUClKUClKUClKUClKUClKUClKUClKUClKUClKUClKUClKUClKUClKUHO9V6Mk6luT0piOmElLS2nFOBt1UkZz6Ccjg4iAOPjScbYHOvePYb/ABr9H1GmFb1SFsNxHbcl4pSy2B8NC8Ece5yMY4QACcZN8wBTFBQLjpi5XXWrvFbY0WyrZS28+h4EyAHelUOEAEFRABz1Z35VpWvSl4jxNNLVZo8eWw/HVOkpnFTqkIByFJ4QDz5BRxnr510zApgUFFu1gu0udMkswWFmbMiIKlvhKmGGHEq4+R4s4VsCDy59UdZtIaggu226BqCiTCUtHiTzqsOpUpf4QrTkJWEuED0VbE777dL4RTFBUtUWBWoVeIt2lhHSJ4Xrk7w5bQccQbAPEpRAxvgDnvyrXsOmVRdWvTFWSPboUSIIsZLT4cD+VZK8YGMBKRuM5z7auuKYoKVqjS82feG5tuQHV+JyWyqRKWA04row2UDfhOy+QA3NQ6dC3Ke3Dj3iJGkNMXFDqnVyFFZZDSUqCcD4JUDtkZ7N66bwimKD5bbS22lCQEpSAlKRyAFfWKyBilBCzNI2CfI8YkWqMX+RdSnhUR1gkY2PXW47ZrY9bhb3YEZcIAAMKaBQPmrepQV5jQmlYz6XmrBb0uIOUnoQcHuzVgCQBgcqzSgYpSlApSlApSlAxTFKUClKUClKUClKUClKUClKUClKUClKUClKUClKUClKUClKUClKUClKUClKUClKUClKUClKUClKUClKUClKUClKUClKUClKUClKUClKUClKUClKUH//2Q=="/>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lstStyle/>
          <a:p>
            <a:endParaRPr lang="zh-CN" altLang="en-US"/>
          </a:p>
        </p:txBody>
      </p:sp>
      <p:pic>
        <p:nvPicPr>
          <p:cNvPr id="218117" name="Picture 5"/>
          <p:cNvPicPr>
            <a:picLocks noChangeAspect="1" noChangeArrowheads="1"/>
          </p:cNvPicPr>
          <p:nvPr/>
        </p:nvPicPr>
        <p:blipFill>
          <a:blip r:embed="rId3" cstate="print"/>
          <a:srcRect/>
          <a:stretch>
            <a:fillRect/>
          </a:stretch>
        </p:blipFill>
        <p:spPr bwMode="auto">
          <a:xfrm>
            <a:off x="282048" y="3115733"/>
            <a:ext cx="3853988" cy="1856846"/>
          </a:xfrm>
          <a:prstGeom prst="rect">
            <a:avLst/>
          </a:prstGeom>
          <a:noFill/>
          <a:ln w="9525">
            <a:noFill/>
            <a:miter lim="800000"/>
            <a:headEnd/>
            <a:tailEnd/>
          </a:ln>
          <a:effectLst/>
        </p:spPr>
      </p:pic>
      <p:pic>
        <p:nvPicPr>
          <p:cNvPr id="218118" name="Picture 6"/>
          <p:cNvPicPr>
            <a:picLocks noChangeAspect="1" noChangeArrowheads="1"/>
          </p:cNvPicPr>
          <p:nvPr/>
        </p:nvPicPr>
        <p:blipFill>
          <a:blip r:embed="rId4" cstate="print"/>
          <a:srcRect/>
          <a:stretch>
            <a:fillRect/>
          </a:stretch>
        </p:blipFill>
        <p:spPr bwMode="auto">
          <a:xfrm>
            <a:off x="4528254" y="3090333"/>
            <a:ext cx="4427010" cy="1865313"/>
          </a:xfrm>
          <a:prstGeom prst="rect">
            <a:avLst/>
          </a:prstGeom>
          <a:noFill/>
          <a:ln w="9525">
            <a:noFill/>
            <a:miter lim="800000"/>
            <a:headEnd/>
            <a:tailEnd/>
          </a:ln>
          <a:effectLst/>
        </p:spPr>
      </p:pic>
      <p:sp>
        <p:nvSpPr>
          <p:cNvPr id="10" name="矩形 9"/>
          <p:cNvSpPr/>
          <p:nvPr/>
        </p:nvSpPr>
        <p:spPr>
          <a:xfrm>
            <a:off x="1" y="2134642"/>
            <a:ext cx="3793067" cy="707886"/>
          </a:xfrm>
          <a:prstGeom prst="rect">
            <a:avLst/>
          </a:prstGeom>
        </p:spPr>
        <p:txBody>
          <a:bodyPr wrap="square">
            <a:spAutoFit/>
          </a:bodyPr>
          <a:lstStyle/>
          <a:p>
            <a:pPr lvl="1"/>
            <a:r>
              <a:rPr lang="zh-CN" altLang="zh-CN" sz="2000" dirty="0"/>
              <a:t>分布式文件系统</a:t>
            </a:r>
            <a:r>
              <a:rPr lang="zh-CN" altLang="en-US" sz="2000" dirty="0"/>
              <a:t>：</a:t>
            </a:r>
            <a:r>
              <a:rPr lang="zh-CN" altLang="zh-CN" sz="2000" dirty="0"/>
              <a:t>主要针对非结构化数据，比如文件</a:t>
            </a:r>
          </a:p>
        </p:txBody>
      </p:sp>
      <p:sp>
        <p:nvSpPr>
          <p:cNvPr id="11" name="矩形 10"/>
          <p:cNvSpPr/>
          <p:nvPr/>
        </p:nvSpPr>
        <p:spPr>
          <a:xfrm>
            <a:off x="4374445" y="2064635"/>
            <a:ext cx="4572000" cy="1015663"/>
          </a:xfrm>
          <a:prstGeom prst="rect">
            <a:avLst/>
          </a:prstGeom>
        </p:spPr>
        <p:txBody>
          <a:bodyPr>
            <a:spAutoFit/>
          </a:bodyPr>
          <a:lstStyle/>
          <a:p>
            <a:pPr lvl="1"/>
            <a:r>
              <a:rPr lang="zh-CN" altLang="zh-CN" sz="2000" dirty="0"/>
              <a:t>分布式数据库系统</a:t>
            </a:r>
            <a:r>
              <a:rPr lang="zh-CN" altLang="en-US" sz="2000" dirty="0"/>
              <a:t>：</a:t>
            </a:r>
            <a:r>
              <a:rPr lang="zh-CN" altLang="zh-CN" sz="2000" dirty="0"/>
              <a:t>主要针对结构化数据，包括五类数据库存储模型，即行、列、键值、文档、图等</a:t>
            </a:r>
            <a:r>
              <a:rPr lang="zh-CN" altLang="en-US" sz="2000" dirty="0"/>
              <a:t>。</a:t>
            </a:r>
            <a:endParaRPr lang="zh-CN" altLang="zh-CN"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a:t>分布式存储的两大主流技术：</a:t>
            </a:r>
            <a:endParaRPr lang="en-US" altLang="zh-CN"/>
          </a:p>
          <a:p>
            <a:pPr lvl="1"/>
            <a:r>
              <a:rPr lang="zh-CN" altLang="zh-CN"/>
              <a:t>分布式文件系统</a:t>
            </a:r>
          </a:p>
          <a:p>
            <a:pPr lvl="2"/>
            <a:r>
              <a:rPr lang="zh-CN" altLang="zh-CN"/>
              <a:t>主要针对非结构化数据,比如文件</a:t>
            </a:r>
          </a:p>
          <a:p>
            <a:pPr lvl="1"/>
            <a:r>
              <a:rPr lang="zh-CN" altLang="zh-CN"/>
              <a:t>分布式数据库系统</a:t>
            </a:r>
          </a:p>
          <a:p>
            <a:pPr lvl="2"/>
            <a:r>
              <a:rPr lang="zh-CN" altLang="zh-CN"/>
              <a:t>主要针对结构化数据,包括五类数据库存储模型,即行、列、键值、文档、图等</a:t>
            </a:r>
          </a:p>
        </p:txBody>
      </p:sp>
      <p:sp>
        <p:nvSpPr>
          <p:cNvPr id="2" name="标题 1"/>
          <p:cNvSpPr>
            <a:spLocks noGrp="1"/>
          </p:cNvSpPr>
          <p:nvPr>
            <p:ph type="title"/>
          </p:nvPr>
        </p:nvSpPr>
        <p:spPr/>
        <p:txBody>
          <a:bodyPr/>
          <a:lstStyle/>
          <a:p>
            <a:r>
              <a:rPr lang="en-US" altLang="zh-CN"/>
              <a:t>3.2.3 </a:t>
            </a:r>
            <a:r>
              <a:rPr lang="zh-CN" altLang="en-US"/>
              <a:t>分布式存储</a:t>
            </a:r>
          </a:p>
        </p:txBody>
      </p:sp>
      <p:sp>
        <p:nvSpPr>
          <p:cNvPr id="218116" name="AutoShape 4" descr="data:image/jpeg;base64,/9j/4AAQSkZJRgABAQAAAQABAAD/2wBDAAgGBgcGBQgHBwcJCQgKDBQNDAsLDBkSEw8UHRofHh0aHBwgJC4nICIsIxwcKDcpLDAxNDQ0Hyc5PTgyPC4zNDL/2wBDAQkJCQwLDBgNDRgyIRwhMjIyMjIyMjIyMjIyMjIyMjIyMjIyMjIyMjIyMjIyMjIyMjIyMjIyMjIyMjIyMjIyMjL/wAARCAEsAdMDASIAAhEBAxEB/8QAHAABAAIDAQEBAAAAAAAAAAAAAAUGAQQHAwII/8QAVxAAAQMDAgIECAgKBgcIAQUAAQIDBAAFEQYhEjETQVFhBxQVFiI2cdEyVXSBkZOUtCMzQlJUYnWxsrM1VnKCodIkQ0Rjc4PBJSY0N1OSw/DTZXaVovH/xAAZAQEAAwEBAAAAAAAAAAAAAAAAAQIDBAX/xAAlEQEBAAEDAwUBAQEBAAAAAAAAAQIDERIhMVEEExQyYUEiM3H/2gAMAwEAAhEDEQA/AO/0pSgUpSgUpSgUpSgUpSgUpSgUpSgUpSgUpSgUpSgV8khIJJAA3NVW+a9tlqmm2Q23rteDsmBBHGsH9dXJsd5qDc0/qHVZ6TVc8RIB3FntrhCSOx13mv2DAqLdhI3XwhxRNctmm4bl+uaDhaY6gGGT/vHT6I9gya0mdc36weuFnbMRW/lK0hTrTWepxs+mnHLiGQascG1Q7XDREgxWo0Zv4LTSQlI/+9p3rZ6LuqnOrcW3bbpAu8JuZbpbMqMsei6ysKSa3a57cNFR40ly7WCe5YLgfSW6xjoHj/vWj6J+bBqV0JqSbqCDORcW44mW+WqG65GJ6N0pAPGkHcZzyq0sqLFtpSlWQUpSgUpSgUpSgUpXhLlx4MdyTKfbYYbGVuOqCUpHeTyoPetC63e3WSEubc5rMSMjm46sJHzdp7hVOe1xcdQrVH0VbhJazwqu0wFEVH9gfCdPswO+swNDx/HkXS/S3b5dRuHpQ/BtH/dNfBSP8ai3ZOzxc1rqW/K6XSdkZbgIPEJl34mhJH5raB6QB/OVy7KkbR4Q4MiYi2XyM7YrsrZLEsjo3T/unfgrH0Huqc6L21qXGzwbxDXDuMRqVHXzbdTxD2jsPeKpM7unZYgQQCDms1yW6OXDwaNNSrXd1S7SXm212mcS4psLUE5ac5pAzyVnlXWeqryyq7bM0pSpClKUClKUClKUClKUClKUClKZoFKUoFKUoFKUoFUO8+EF9OpJWmdOWddxu8ZKS8p55LLDIKQQST6SsAgkAfPV8PKuJzipGutXFuMX3VXe3tICF9G4krYI4m1/kqH0HkedBaY/hCuFkUIms7I9GfP4mXbGlyI8g/mpABUlXcrszmsTPCZOjNiadF3dFqScOvSXG2ngO1LBJUr/AAr2tWp3WmFKmByZGbPCuWw0Q6wex9nmkj85Ox7BXxqXROnvCJDTLRJHjCU4bmxl8XD3KTyPz4OwoLVp/Utn1PC8btE1uQ2NlpGy2z2KSd0n21L5r83N+DnXlg1Ejyc2t1aB+CuMN8IITnkoq5j9RYI25gV1ayaov0C+QNO6rgteNzQsRbhDUC08UJKlBac5QrA7waC90rArNApSlApSlApSlApSlAqi+FSVLjaWjNRZL0Yy7ixGdWysoUW1qwoBQ3GR2VeqoHhZ9XrVk4HlmL/FUUiU0xb7JaYniFqgtwVc1o/LcP5xWd157efbU/0XdXM9Oia3Pu0FVxbubMJSlCBKBbnNK3OEq5KT2K76sOmNXWu/O9FbLs6t1rCnoMtopebTkDkcEDJG+/Ospv8A1erX0XWa0JU9qOCG0hxfaeQrLspTowTgHqHKouV11XLLp0TIi7lKelKy6snHIdQ9gr48FHwdUftlz+BNfEvrp4LXW2WdUuOrShCbw4SpRwB6COuqaF3yqdTs6PWajrZfLXeFyEW2exLMZYQ90K+IIURyJFSOa62RSsHlUNdrw5bbraIgbY6Kc642tx1wp4OFBXkbYOeEjmOqgmsilUt3Wz8bS8a7rgsrW7MLKm2niQlpLpbW5nG4AHF89XJJBGeo9Y66D6pTNM0GK5VqNhm8eFpcK6sqn26DbGpLUFxZ6PpFOFJVw54VHGPhV0OTqG0RLsm1yblGZnLbDqWHXAlSkEkZGee4P0Vy3WUUzPCPekpM1JbsUd4Lgr4XU8LyjxJ/Ox+b18qrl2TO7qEJ2NIYSIxSEoHD0YHCUd3D1Vs9F3VzWFfRB0tDurz69RNJV0b8u2s9HIj9hW2N8DGDjr6quFnvTFytDc+BNekxXvxa3kcKk4KgQRgbggjcVnv5W/8AEu70bKeJw4HZ11Cz7o6QUMfgk8ifyj8/VWw84XEkkkntqHlddZ6mV26LYxRtfknTqiSSfG42ST/vU13GuG6+9XFfK4/81NdyFX9P9EavdmlKVuzKUpQKUpQKUpQKUrB5UGa8ZMliJHW/IebZZbGVuOKCUpHaSahZl9kOTXrfZ4fjMllQQ888eBhkkZwTzUcEeikZ3FeDViDz6JV2kKuMpB4kdInhaaP6je4BHacq76i1OzD2oJ1z9Cxxghg/7fMQQgjtbb2Uv2nhHWOLlWl5A4nBKXcp6rkOU3psLHcE44OH9Th4e6rF0VOi7s1nbanaIlm+3G1jhvMYyYw/26G2TgdrjW5HtTxDrwkVYYcyNPiokxJDT7CxlLjSwpJ9hFRUuZHhD8IoqX1IRzz/ANKgdNyQ/rqappltht2AlxbbWwWrpCOJXUVY/K50x1JvsXHpuvdK+MUrVV90pSgHlXGj/wCZGpP/ANwWn+Ua6bqLU9p0vBTKuknow4rgZaQkrceX+ahI3Jrl1uTcZ+pr3c3rY9AkSrhCuUaDLUEOusspKVdwVy2zsTg1MHRZmn41wKJiFuxZyE4RLjK4XAOw9Sh3HNUy7sv25+4dN0AuLVuemx7lBSY7pLakJIcSDwqJKweWNqvlsu0W4RCY6zlHoutrTwraV2KSdwapWsjifP79PzP5rNWsRuuLEt1Tb61rJUpSRns9HqqlzznwoaNJOT4zK3PyZVWMvhMBS/znEj/+tQV8tN6audk1JboCZzlseccVC6Xo3HULbKCUk7ZGcgddUS6bSq/pvWVn1OlxEN1bMxnZ+DJR0b7J7FIP7xkd9WAHNApSlApSlApSlApSlAqg+Fn1etX7ZifxVfqoPhZ9XrT+2Yn8VRexO7zuumrfqJTbskvR5zOQzOjK4HUd2fyh3Gs2OBerXfVMXCc1dIqo+Wpy46USAQtI4FrG6sgk/wB2te9226znYLlsneLKYdKnElakhQJT6Ww9LAB9FWx4jvsKsiHMrAz1iueZdGm3V4h47b15PK4k1rB3YU6TO1ZXJps0JXXVY03oK162i6mbnvzWVIuziUKjvlIHoJO6Pgq+cVZ5XI19+Cj4OqP2y5/Amren+1V1Ozy0Z4IomlW57L1xkymn3EraLa1MlIAxhQScE99WnzMtf/qT/trnvqw0rsYq75mWv/1J/wBtc99ab2kUx75aJUJsvR47ri5AlSVL2LakDhCgRnKs9XKrdSg5/G0jdHrYbdOYjoZRGmJaLMk7OPLURtwjYJUB83KpqLpZEyFGduxfRPDKEPCPMcDfElIGRjHPHZVmpQV7zMtf/qT/ALa576x5mWv/ANSf9tc99WKlByfU/gRhal1MzcHLrJjwm46Wi1kuuKUFKOeNZOBuNsVp2uwxNL+FKdAt7kktIszCgp95Tis9Kes8hty5V2SuXXJSU+GS4lSgkeRI4yTjfplVTP61OPdtzdFW24TDc4r8y0XJQ3lQF8HEe1SeRNSdrFxYsjbV1eD0xDi0KdAA40hS+BRA2yU8JPfmo23WFVv1JPuyZilIlJ3ZKMHiJ/KVn0gnkkYGASN6mJTmGM/rgf4Gsbl0XkOlrTlb7189LXy4vjTjmawuTSRSdferivlcf+amu5e+uHa+304r5XH/AJqa7j766fT/AEZ6vdmlKVuzKUpQKUpQKUrBoM5zWDyqk6Xtt7mafYkHVdwHGtzAWyy4QOkUMcSkEn5zUubJesetc37JH/yUFRmapj6X1Hd35oeTFenBtx5LRW21+DTguEbpB5A4q+QZ0W4R2347qFtuJCkKQoKSodoI2Irny7VLlSr9ETdnUzkTEqRKW2kpWQ2MhxAASpJBxjHYahrzd70zOYk3Rdw0xPaSEOToTAlW+UMgArR29h6gefKspetWvZ2JxTbQypXsA66jZsxzhKW/QT3czXw88ShhRWlZU0klSRgK25jurWdXxJqueX8WxiHlddfOkfXaR+zR/NNfUrrr50j67SP2aP5prDT/AOi+f1dBpSldjnZrGdqwVpSCScADJJ6qoNx15OukxyDomFHuCmFYkXKUpSITZH5AWPhqPLbYZqyUR4YHAxdtKPlJJaXMcAClJOUs5GCncHIGCKWnVlu1BbER7yVgNKy3cEYS4wrqK8fAPVxjKFDnjOK1dQ3GPrRMK2XQK01qyGpS4bM8cUaVxJ4VpSvktCgcbekO/eovRLLds1RNgzUeIXEx+By3SFZV8LOWzydbO5B5jcEHnQW+4Q5MMtyJ4kPpSgdDebYMOJRzAcQM5T3gKHZjNViRc3r8xfpjctmdEgW2VBVJQ0WlFZW2r0k8uSDuD1dVe90e1Vpi7KkaZjsv29z0vEkub8XXhs7EdfoEKr5t+qtLawuQt180+uFcnvwa1s8TTgB6lj0VDPLYr5jJFTuOh2CP00MOvM5AWFNlQ2O2M1uXG4x7bHcdcy4pKSrgRzON61nrvxJCGR0bY2Hbj/pVJ1hqCPCjGCy+F3SUOFmI0yX3XM9iEkHl1k4qBrx7qbz4WtMTVR2mlFma36CRxFIbGOJXM866+K5BpTQOrX7jBvt1mxbQ9GQ4mPEaZDziQ4nhUpZJxxYHLf8A6VfTYb6pQKtWy09zcOOB/igmgsWR20BzVf8AN2eojpdT3VWOXCGkfuQM15aCSpGlkIU646US5iON1RUpWJLoySeZoLNSlKBSlKBSlKBVB8LB/wC79p7r1E/jq/VGX2w2/UdpetlzYD0Z3cjJBSRyUk9RHUaUcnbvs+y3CSwpClspcUpTD5UOEE7FJOSnPb6SP7PKrVZL8xeFfg23W1J3PHhSf7q0kpV+/uqtXezXzTLaY94hSdQ2Vo/gLjDSTMjjqC0jc/2k/P2VFs3yywrNeLjZL/Hdk+KKU0lzhD6VDtzhSvnGe+ua42NJVzDuwrykz48KMuTKfbZYQMqccVwpHzmoGPdLjqKU5F0nbvHkpUUKnukoiNf3+az3Jq22bwYw25Ldw1JKVe7gg8SA6nhjsn9Rrl85yazw0cr3Xyzk7KzGlXzVx4NMwA3DJwbrPQUtf8tHwnPbyroOkNKN6UtrzAmPTJEl4yJMh0AFxwgDIA2AwBtVgSgJASkAJAwAOqvqurHCY9mNyt7sVmlKugpSlApSlApTNKBXHdYMKkeE+6RgElyRZGOibWUjpeF4kgcWxwP/APRzrsVQWp9J27VUNDUzpGpDKuONLYPC9HX+clX7xyNRZvNkxyyDqW52zMdxJeQ1spp8K42x2cW6k/3gR+sat6LgmdZWJaU8CXVAhPGFY2PWNjVau1n1HZ8N36x+cUJv8Xc7anElI/Wb+Fn+ySK12tZ2lyA3abQ3crhc0OAJgdA5042O6yoAADIySdq5s8Mu0aSxZel76hndS+MzVW2xw3rxcRsWo2OjaP8AvHPgpH+NSFu8Ht61AA9qqaYUM7i1QHCCodjro3PsTt310S12e32WEiFbITESMjk2ygJHtPae+mnof3Iy1PCiWzwbzLm+zP1fOTIKFBxu2RCUR2yNxxH4ThHfgV0is9VK6ZNukZW7lKxms1IUpSgUpSgUNKGgr+ivVSJ/ad/mKqfPKoDRXqpE/tO/zFVPnkaCgsesl++WJ/lpr50/fU6mtc1mRBXHQlZZdZXkhQIzg/rDOD2EVF3a7OWi93mQltDiDPAcCiRhPRJ34h8HHaQR2lPOpa3X+33IhDD6UyCnjVHcwlwZ6+HrH6wyD1E1zXpa0nWJSWpLQjtoGEpZSAB1AbCoGXqyyQn1MSLmwl1JwpCQpZSew8IOPnr11bIUzYpjjaylaba6pKk7FJCFYI7619PQQbVGRHtYADKclhYTxHAySDj95rXR0Zq721nqatwkkjDN4t11CzAmsyOH4SUkhQ9qTg/4VtaR9dZB/wD00fzVVXdUFqDcbRIVFTFWmahK3eIFakHIKTwjkezerZo62T/LT93kRHI0VcQMNJeHC4s8ZUVcHNIwRzwe4VXLQ9vVm3ZOGrzw6rxSsbUrRVyLwi3aRJ11F05cHnW7AqIl9cVhwNLmrKlAo4jjiAAGUAgnvOKudictbsBtqzpZQ0wOjDSUBvoMb8PDjIPcd6mrzYbZqGAuFdoTMuOr8h1OcHtB5g94rm100LftNvCXYH37rEbHosLd4JjKext07OJ/UWD3VZK6XWzW+9QFwrpDakxVbFMlBO/Vw8ig89x81UK/aJuUWEiOwl2/2pkhbEKU+EXCF2GO+OeMfBV2AVKaf8ITEwqYn5DrOzrnQFD0fudZPpI9qeJPsq7sOtPsIdjupUy6OJKkKCukHURgn6RQcJmQJOpGENKclX0QFZ4Gj4pd4R7FNH0XNwN09hOa04N3RbLlFVddSJlMxHUhDdxiqams88jcZKerAJyQOyul+EtOnWLUqbcCli9IbULc7HcKZKXcHhAUndQzgY3q32S3ouenLJKvkJp+5JhsrcXJYSpaHeAFR3GxzmgocCPqrWYBtza7DaFf7fJbzIeHa22fgg9qvmq+aa0XZdKNrNvjlUp3d+a+rpH3j2qWd/mGB3VYAMGs0GAMVmlKBVc0P6tn5dN+9PVY6rmh/Vs/Lpv3p6gsdKUoFYJArNR94LSIRcekyY7aFBRVHzxHqxgAnG/Z1UH1CvEG4SJceO+FPxHOifaIKVtq6sg9RG4PIjlX3crlFtNvdnTXOijtAFa8E4yQOQ7yK59FuNta1VfHTcruUpjRcKaZcLi/xuxw3k92e2vbX7seHoJuKh26vOPIBZzxKUocSCS6ojYDI59dBepN0hw5EZiQ70a5K+jaJBwpeMhOeQURuAeeD2V9T7lCtcbxmfJajM8QRxuq4RknAHtJrl7cKCxOl+UiqLxhPiiZaX5TinwgYUFJABSG04AGVEAkkcq2ZDTkTwaWpxUd2NIcuUd5xPEt1RWXvhAOelvgEJOMDA6qC6J1hp1agE3mISSoYDm/onB+g7VXNc2jTV+0JdL01AtsxwxVusTUspKiRyIXjPMVW4NwmRtROFhbrciT46yl9fC30KzLVwqUlWRjICcdqh21vXKWWfAV0bbKozTsJbQ6bLi3Gt/T9EYBWN8nAHFnqoL/AG+7WbxEeJyYzMVl1UZKRhtKVJWUcKRttkYGKkJk2Nb4jkqW8hiO0MrccOEpHea42JEBi9PveIRzZ7TIbdFtcdbDgcI9FwLOyscy3nZRzk1e73PY1BoyWH48qBFfV0Tq5ikxlISNyocWRzGB29VBL+dlg6DpvK8To+lLPF0g+Hw8XD7eHf2VJRJsafEalRH0Px3U8TbjaspUO0GuOPuTHI8u7M3NxhgzhKjvKmNqfSehDSlODHEWykAgAcQG+Ku+nZ7UTQD6rbJhyhAYdDKo8jpweFJUnjIx6R6xQWqPPjSnZDbDgWY6+jdIGyV4B4c9ZAIz2V5tXaE7dHrYl8CaygOKZUMKKDyUM8052yOuoewx2GNBQf8ASHm0KiJfcfZOXFKI41q2BJJJJOxJzVadm2w63jKNzuhAtzv4TonOMHpEbD8HnHuoOgyp8aF0PjDnRh50NIURtxHOAT1ZxjfrwOutnNVlEKDc9HTUF+c5FltuLK5vEHGyRzwoApwRkdmKkdMy35+l7TMkq4pD8Jl104xlSkAn/E0EqTitK6TlQLa/LbjrkqZTxllsjjWBz4c8zjkOutw8qgr02pCZC2rSJPE0Sp4PBJBAI5HsAoJGDdIlwt8Saw6OhltpcZ4/RKgoZGx3zg8q0JOqbbDvK7fIebbDcVUpb6nUBCUgkEHfOdieXIVD6Racfseni/Ymy2mEy54446lRSsNJwoJ55Pb1VAXO1yrprWWhNgt7CkwcpRIQhwugPK/C4SBjfBAzk7Z66C4w9aWaQ/KadlNxlMPpZCnlgJd4gCkoVyOeIbcwdiK+7nq2Da5z0V2PMcWyWAtTTXElPTKKUZPtFVmLDenS7VCiN3FwWmWlqc5cEoW2vCOP0k53VhwcKh8HPXitDVyFK1NclCMHUpctQU903D0R6ZX5P5XOguUfWEKSYJREnhubIMdpxTBCSrC+vs9A1FG/xtPXDUEh9px5ci8sRmmmgONalRmOWeoDJPcDVWsBcfu2nWm20+PsvrdZJCynxXKw6sjPCFAnoweeV99e96ekRL1q+ai1OPoSstmU+kONMI8WY4gG+IHiV6O/LAA9odFg32FOuMi3tdMJUdtLjqHGVI4QrPDuR14O1a961VCsb62ZDMpxaIi5iuha4gG0HCiT1YyKo+lpF+sj7Fph29Ul6Uyma+Llll5PwUqJcBUHMHAGQDgYr3109bZNxfZccCphiOtKU7EWWozA4S4tSh8LBIOB14G1BbDrG3puKIZYmBSpaIYc6E8AcU2lYBPVsoVJXS6s2qF4w6lbilKDbTKN1OuK2ShPef8AAZJ2FcjWq2wLvHnN3GfPWp1tluUzD6ZS5CUpALiDgdIUgAKG2DuMjNdBvSwdW6WW8laWS5IwFcg6Whwg9+OP/Ggk9QX6Pp2xP3SWhZS2EgNJxxLWogJQOrJJrMbUUORcmbaW5TUxxkvBp1hSeFI2JJxgb7c9+qq5re6CDIhL8lCQ6XfF4zs15LcRtxaT6Z33PCFDq7OuqlpK+y7NcExrZDYvapzi2StUxtEpJZTjh5kFoAHh5bduaDq7F1Zdu8i2KQtqQ0gOpC8YdbO3EnB5A5BzuD7RW/VUuxcc1jpVSEFEn/SC8lKs8LXRjiBPWOPo/nq10ClKUChpQ0Ff0V6qRP7Tv8xVT6hkVAaK20tHT+a68n6HVirBQUTU2mlNypU4RVzokpxLrzbQPTx3AnhDjZG5GByHpDqyCcUVenlvoS7bH2Z8VKwvo8pStBzzKVDg4u9PRH2nn3QjNQty0nabo8ZDsctSj/tEdRacz2kjn8+azyw37LTLZSNYu409KCjjNscG/aUKAFT2iyF2yOtJCkKZThQ3B9EVJRNGW5iQ3IlOSbi60AlkznOkDYHYMAZ7yCa8XNC2xElb8B+fbFLJKkwZSm0EnmeHcD5gKvozhLL/AFTUnKyqzqAf97dOjG5ujZA7cA5+iulpHog1CWjSNrs8ozG0vSJpBT4zKeU64AeoE8vmFTwGBWmeXKxXDHixj2UrNKouVjFZpQVzUuiLLqjgelsrZnNfiZ0VXRvtHqwocx3HIqhx9H+EOyXdcS13C2qhSEELuKwUEbj0lsjYudQKdj+Ua6/WMUFT03oC12KT5RkLdul5X+MuMw8TnsQOSB3D581bAMUxWaBSlKBSlKBVc0P6tn5dN+9PVY6rmh/Vs/Lpv3p6gsdKUoFastucso8TfjtDfj6ZlS89mMKTjr7a2qUFej2W7R7xOuSbjCLkttptSTEXhIb4sY/C9fGa1b9Yr7dtNC1m5QVuuujxl5UVSOJvjCvQAWcKAHXkHuq11jGaCvXCzXmfLhPC5wUJhSTIZT4msk+gtACj0u+yzyxuKSrLc7giG3OuEdZjyvGuNqOUAqT+LTwlR2B3Jzvjq51Yqxig5614Ppsp9YutwjrYlNPpmiM2pKnC4+XcIyTwjkM7nsxzrY1TBuVr8F94hLltzyiM4hLriOiKGeHABCQQtQ/u57qvWKrmvx/3AvvyJz91BHTNGS1wUwI0qKpqXK6e6PPsnpXTxhWW8HCR6ISEnknrzznNSWFnUFjlwlBpLzrDjbTziOLoioYyP8KlwAc+2vqgonmFL85VXYXdJUtxa1HxVIV6TIbAx8E8s8qsmnbE3p/T8W1pWh3oUcKnEthHSHO5IqWxWaCDttom2i3m3wZTIjtOkxi+2pwttHfo9lD4J2BzywMZ3rzVZrsq+tXXyjC6RuMqMEeKL4SFKSrP43n6IqwYpQQEy0XS4WqRb5txYcbkucLimWC2UxyPSQPSO5G3F2E9eKnGm22W0NNICG0JCUpSMAAbAV91jG9AIzWk7bS8HUrmSuBzOUhYAAPUNq3qUEQ1p5hiHDiMzJzUeJ0YZQh8pwEABKTj4QwNwefXXgNLtm9zbmq5XAuSGUspQHsBlIUVEJPPcmp6lBBM6Vix3XnWp1zQt50POkS1+msBIBPzISMdYrwnaMg3B8POypiXFTES3ujd4Q8UEFKFjkUjhGOvnvuaslKCqx9AWdlhkFctUtlZU3NS+pDyAVElCVJxhHpEcI2Oc89614NkZu2pNQqmPvORWrk2oQwQGlrEZghS8DKsHGxONs4zVyqAsH9Oao/aKPurFB7W/TzUC8S7mZsyS8+gNoTIc4wygEq4U7Zxk53zXxe9LQ78+l2VImN8MV6LwsPlsFDhSVZxz+ANjt2g1OUoKtE0HbIchl5EmeroZnjiW1SD0fHw8I9Dly68Z76m7nao91h+LyOIcKkuNuIOFtLScpUk9RB9x2JrepQRN5sEe9ohJkPvI8UkpkpU0QCpQSpO+3L0uqtGDom2W2fElxXZSVRnXXkoU5xpUpwEKJyM9ZO2KslKDQYtTDN1kXIrcckPIS2Cs7NoG/CkdQJyT1k+wVv0pQKUpQKGlDQQGi/Vlr/jyP5y6n6gNGerLX/Hkfzl1P0ClKwTigzSvlbiW0KWtQSlIySTgAdtV1/VqXlqRZoLlyCFYW8lYbZGOYC1bKV3DPfTcWSlRFs1HBuTxjenGnJGVxJCeBwewflDvGals0GaVjNKDNKUoFKZ2rWmT4tvjLkzJDcdhHwnHFcIFBsmsZqrvXy53UFFpj+Jxj/tsxs8ah2ttHf514HcoVqJtMuIsyIN4nImHdbklwvodP67ZIGP7HCRyG21VuUidlzB3rNVuPqjxVSWb7GEBRISmSlXHGWeocfNBPYoDuJqxJWFgKSQUncEbg1Mu6H1SlKkKrmh/Vs/Lpv3p6rHVc0P6tn5dN+9PUFjpSlApSlApSlApSlAqt6/9QL78ic/dVkqt6/9QL78ic/dQWMcvnrNYHL56zQKUpQKUpQKUpQKUpQKUpQKUpQKgLB/TmqP2ij7qxU/UBYP6c1R+0UfdWKCfpSlApSlApSlApSlApSlAoaUNBAaM9WWv+PI/nLqfqA0Z6stf8eR/OXU/QYJxUFM1M0JC4drjquU1B4VpZVhto/7xzkn2DKu6vHXLq29ML4FKSFyorawlRTxIU+2lScjfBSSD3E1t2owVwmm4DbLTKU4Q00AEgd2NvoqtvVMiLVZ5NzUHL7KEoA5TDZBRHT7RzWf7Rx3VJpYCUpSlISlIwkAYAHYB1Ct/oq83lNsJys7/mjnVLExGzbVEuTKWZcdDqUnKMj0kHtSRuD7KjmLlKst8t9scn+UI0x4sJDxy+weBSxlY2WPQI333r1uNxecSUNno0HqTzPz1Wm/WnT/AMv/APhdrOam2UkW49N3UOLuP0UoBtSulk+q8nn247S3XnENtIGVLWcBI7STyr1qnasLatS6eZkNB+MfGXFMr3SpSUo4TjkSMnGe01Fu03S3HNQy7nluwRg41yM+SClkf2B8Jw+zA76+I9jbEpM2e8u4Tk7pffAw2f8Ado+Cj5vS76mWVNyGwtpXEkDGOzux1V6dHVN91p0anR91Oj7q2+i7q1JMtqOCEjjX2Dl9NV2kT3fK2kFtXSBPRkEK4/g4PPOf3VWGJcez6ltUOzOuIizJRZfj82AOjcXltJ3QcoHL0cZ2r2uEt6T+MX6I5JHL6KhGPWvT3y8/yHqymr/uSLXHpu6pSlK62RVc0P6tn5dN+9PVY6rmh/Vs/Lpv3p6gsdKUoFKUoFKUoFKUoFVvX/qBffkTn7qslVvX/qBffkTn7qCxjl89ZrA5fPWaBSlKBSlKBSlKBSlKBSlKBSlKBUBYP6c1R+0UfdWKn6gLB/TmqP2ij7qxQT9KUoFKUoFKUoFKUoFKUoFYNZoaCm6U1DZolhSxIu0Fp1EiQFIcfSkj8MvmCam/OmwfHdu+0o99R+j4EN3Tja3IrCll+RlSmkkn8Mvuqd8mQP0KN9Un3UFS1nfrRO0+GIt0hPvKmROFtp9KlHEhvOAD2VUGHYuiZlyZPSWpcklcBxbhXbXlZyNsZaUc4PVvkVeNcQYjOm+NqMwhYmRPSS2Af/EN9eK0JF3tkWXFtdw4VqnHCGnGuNB3Cd+oZKkj2kVlldslpOiR07frpdrQ+9crciE62oJStmSl9p4H8pCxzHVv11tOOcSTk71GWuyQLG1dF25tMePJU0vxdAwhsgcJ4R1Z5mvXpe+qZ5dVpGtL66hm/WnT/wC0P/heqXfWlxHGhQUD1g5H01EN+tWn/wBof/C7WGP/AEi9+tdRpQcqV3ufZmqNrdjxq+WSPxPJLrExGWVELGUIHokcj2d9Xiqbq1RTqjTqkkhQRLII6jwoqmf1WndA6NmXSPZ5cw3Vi926IDwONgpmAD4SXEYwVDfrycHYmrbp7WNk1Ij/ALLuceU4lPEtsHhcQP1kHcfRVUuWj0zp5u1knrst2Pw3mB+Df/tp/wCvt7a9dLsXWHqxTN+tdqM5URS27pCQEqeSFgKSodXMHtOKrLNui21XJ2WtzYnA7BUfJ66x0tfDiuJJrLLLdaRFyeuotn1r098vP8h6pST11Fs+tenvl5/kPVjj94vfq6pSsZHbWcjtr0HOVXND+rZ+XTfvT1WLI7armhyPNs7/AO3TfvT1BZKUyO2mR20CvknBr6yO2qV4T7zLtWlAxbnS1Oucpq3sOj/VlwniV8yQr58U23FmXe7S2tSHLpCStJwUqkIBB+mvny/Z/jaB9oR7648zoCxssobNrjOFIALjiOJSj2knmTX35iWP4mhfUiuienvlz+/+OveX7P8AG0D7Qj308v2f42gfaEe+uQ+Ylj+JoX1Ip5iWP4mhfUip+N+nvzw695fs/wAbQPtCPfVe11erW9oS9tt3OGtaoawlKX0kk49tULzEsfxNC+pFBoWyDlZ4Y/5Qp8b9Pf8Ax14X6zjIN2g8z/tCPfTy/Z/jaB9oR765D5iWP4mhfUinmJY/iaF9SKfG/T354de8v2f42gfaEe+nl+z/ABtA+0I99ch8xLH8TQvqRTzEsfxNC+pFPjfp788OveX7P8bQPtCPfTy/Z/jaB9oR765D5iWP4mhfUinmJY/iaF9SKfG/T354de8v2f42gfaEe+nl+z/G0D7Qj31yHzEsfxNC+pFPMSx/E0L6kU+N+nvzw695fs/xtA+0I99PL9n+NoH2hHvrkPmJY/iaF9SKeYlj+JoX1Ip8b9Pfnh17y/Z/jaB9oR76eX7P8bQPtCPfXIfMSx/E0L6kU8xLH8TQvqRT436e/PDr3l+z/G0D7Qj308v2f42gfaEe+uQ+Ylj+JoX1Ip5iWP4mhfUinxv09+eHXvL9n+NoH2hHvqCsV7tSL1qVSrnCSF3BCkkvpHEPFmBkb77gj5q595iWP4mhfUinmLY/ieH9UKfG/T3/AMde8v2f42gfaEe+nl+z/G0D7Qj31yHzFsfxNC+pFPMSx/E0L6kU+N+nvzw695fs/wAbQPtCPfTy/Z/jaB9oR765D5iWP4mhfUinmJY/iaF9SKfG/T354de8v2f42gfaEe+nl+z/ABtA+0I99ch8xLH8TQvqRTzFsfxNC+pFPjfp7/4695fs3xtA+0o99byFhYCkkFKhkEcsVxi3+DmxXW7JgKtsVpsMqdccbZTxAZwkD2nP/tqa8FE6Vb5d50hMdK02twLiFRyQ0VKSpI/VStJx3Gss9PjdmuOXKbuoUpkdtMjtrNcoaZHbWCaCB0Z6stf8eR/OXU/Vf0Xvplo9XTyP5y6sFBWNe+q5+Ww/vDdViHd7NdZjaJTLCJsV1XQeMBJwoHGUK5Z7uY2q8ajtK71ZXIbTqWnekbdbUsZTxNuJWAe4lODjfBrlF006JE5xphJi3D4TsGUrPF3trOQpPfvjP5PKsdSdV8XQnXCIMnO2Anb56ojUWJqC+XRF2jvS2or6WmG+EuNoHRpUSW+skqO5B6h1VJ6bZlwtOXBmYh1tSFp4UrOQBn8nc7V46POdRXvP6aAe49Gir+l29zr4Z6+/Ho0b5YLTZ7XJnW63PQ5rLSltvMsGOQQMjPLiHcc1IWRTt4v9idiIU+IzyZEpxCfwbQLCxurlnKxgc/oNS/hFx5AuB2/8Mv8Ahq26fjtR9PW5pppDSExm8IQkJAykE7DvrbWxmXHJno2zeJEHbelfWKVRqxVM1f6z6e/4cv8AgRVzqk60UU6hsSk54gzMIwnO/Ajq6/ZVM/rU490XdLjeoV3tqIEUvRXVBLvCyVg5UAriUPgAJyoE7Egjsq1sL/0hHL/6KqNr1VHdQGp6m4zvFwdLnDS1dmTgoV+qrHdmrLFXmQ0epXI9uxrDfZps0VPpQlSlKCUpGSScAD21Ubh4RIjAJt1vmXFIzh5AS20oDmUqUcqA7QCO+tDWE56bc4FhaKQ08Q7JBOyxxEISe7KSSOvYVtvWKLHfDUhDbvjjIaS8+MhjBwpWPyRhQxjG4A666vT+mxyx55sdTVuN4x4xfCHbZjiWZ0WTbXF8lPAKb7vTHL2kAVIPQ1TdTafSibJj8U0gKYWE/wCpdOfbtj56hrppqDCmLYjSm5Lr7PFG6MpPphW/EEkggpJJJwNtsVtaCizJOrmrahKExrPIEvK3N0NqQ430aRzICySDyCcdoqdb0kxszw7Jw1+X+a6b5sPf1ivX16f8tZ82Hv6xXr69P+Wp8c6zUCvebLwI/wC8V6+vT/lqu6M0y87ZXH/OK9IC5ksdGl9PCnEl0ZA4eZxk95NdDqt6H9Wz8um/enqD082Hv6xXr69P+Wnmw9/WK9fXp/y1YKUFf82Hv6xXr69P+WqJ4TbI5bo+n5i7xdH2kXhlC+ldBDYUFALGAMEHG/fXW6iNS2GJqawTLPN4gxJRgqR8JCgQUqHeCAfmqZdqiqZCdTDY6JUl6SeInjfIUr2Vs+UG+xNV9OhPCCykNJuNikJQOEOuB0KWB1kAc+2s+ZPhC/StPfS77q65qaf9rmuGpun/ACg32Jp5Qb7E1AeZPhC/StPfS77qeZPhC/StPfS77qnnpeU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tWm5Ta9VPDYF2CAkdvC4on+NNVHTEE37wr6kkxp0qKzHj9CpyKsJ4lKfWpOcg5ykZ+evo6K8IiFpdZn2Jp1APA42p0KTnYjOOsf8A3IFXfQmj0aPs6mFv+Mz5S+mlyAMBa8YCUjqSkbAVz6mWNu8b6cyk2rb82Hv6xXr69P8Alp5sPf1ivX16f8tWClZNFf8ANh7+sV6+vT/lrCtLuqSUnUV6wdj+HT/lqw0oK1oOOiHpNmK1xdGxIktJ4jk4S+sDJ7dqstQGjfV9Xy2X94cqfoFaVztNvu8cMXCGzJaByEuJBwe0dhrdpQVU6IipJabut1REX+MjGRx8YHIcagXE/wB1Qr7kaGsqi2uCh61vtp4A9b3SyojsVjZfX8IGrMairnf4FqUlp5xTkpf4uMykrdX7Ej95wKibTsXqjG9DQXH0OXO4XO6pQoKQ1NkFTYI5EoAAV/ezVoSMCom2agg3VxTDa1sy0fDiyE8Dqf7p5jvGRUsKnfdG2zNKUoliqxqq0SZjsG4xmvGDCDqVxut1DiQDw94xy66tFKizccXkWZD7Zk2Z3pmvxamVLw4jH5GVA5A/9NwHGNsVu6KQuNeHWFsrYPBnoy041v2lOVN5/sH5qv8AddLwLq8ZWXYc3GPGoqglZHYoEFKx3KBxUL5B1JAfQtl623FCDt0pXGXjGN8BYJ+gVhlp3+NJlHOrxHQnWkOS9kMS4qoyVj8l1KuMf4bj2GrRYr74nOnO3BpxZBTH6ZporRwhIVggZOSV5O2OXZU2x4PY82ORf5K5SzulmMtTTbKupQIwpSh2nb9UVAyNDartMt9dplQbiw7jhMlamHUkbAq4UlKtsAkcOcDau70+cmnwzc2rjblyxeNzu9uevDK7bECi2y4XOgj9HkqwAFEgbbZra8F8J+RqfUN7dA6IhuGhSRhKlpypeO0DKRntBrFt0FqSYv8A7WmRYDCzxPGI4Xn3D2BRSlKB3gHHcd66RbLdEtMBmDBYSxGZTwoQnq95J3JPOr6upjx44o08Mt+VbdKUrmbFVzQ/q2fl03709VjquaH9Wz8um/enqCx0pSgVis0oFKUoMVmlKBWKzSgVis0oMVmlKDFZpSgVis0oFYrNKBSlKDFZpSgxSs0oFYrNKDFZpSgUpSgxilZpQKUpQKUpQQGjfV9Xy2X94cqfqA0b6vq+Wy/vDlT9ArRud3g2hlLk2SlrjOEJ3Utw9iUjJUe4A0vMlyHY58pk4dZjOOIJGfSSkkbe0VB6chQlxmp/pv3J5pJekSFcbqtgdj1J7AnAHZUW7JkHJV7vOzYXaIR61YVKWPZ8Fv8AxPsr1hWiLbkr8Wa4VuHLjqiVOOHtUo7n93dUx0W9YLYAKiQAOZNUstTERNtMS4tpRKYSsoOULGUrbPalQ3HzVqO3K56YY6aW+LjbAoAqdITJbBIGx5OgfMe+pCbc0sghhIUr89XL5hVH1K84/AkLdWpasDcnl6QrK6nG7Lcd5u6qMkAjG9Kyj4CfYKV0s31SlKBSlKBSlKDFOus0oFKUoFVzQ/q2fl03709VjquaH9Wz8um/enqCx0pSgUpSgUpSgUpSgUpWrPmsW23yJ0lwNx47anXFnklKRkn/AAoNqlVFjV0l6z6fuz1tMONc5CWnkPr9NhKwejV1cyE8/wA4Va3XW2WVuvOJbbQkqWtasBIG5JPUKD7pVM1P4RLJZtPSZtvulsnTUhKWIyJaFdItRAAOFZA3yT1CpBGtdOphJek360tuBvjcbbnNuFJxkgYOVfMN6Cx0rUjXCHKhsTGZTS476AtpwKGFpIyCDUNqzU3kC1MS4wYkKXNjx1IUv8lxYSTt1gHNBZKVAWfU7FyvVxs7zJiz4avxalhQebOCHEHrG4ztsdqkXbxbUFaDcYaXE5BCn07HvGaDepVX03rCLd7a47OVGgyWJDkdxCpCSlZQccaCTuk8x/1qbt1zhXeEJlvltSoylFIdaVxJJBwd/bQbtKpdq12mXJUZUNTUKVdlW62Pt5V4xwpPEsjqTlKsEZ/wzUlpDULuobS9LkNNMKRNfjJShRwoNrKQd+s4oLFSo24XJ6G6ltm1zpmU8XFHDeBvyytad6rLGuJ90kTmrXYSWoWQ/KmzEtMpI5jjSFpJHWAduugvFKiLA9d5Fu6W8t29LylcTZgPKcbU2d0nKgN/8KjW9XNKv1zYdSy1aoRSwJi3CC7J5rbQnHpcKcZxuCCPYFppVPh65jLud5jSmHA1AKFNOMMuLLqVJzjh4chYwRjr2xVqiSW5kNmSzx9G6gLTxoKFYIzukgEHuNB7UpSgUpSgUpSgUpSgUpQ0EBo31fV8tl/eHKn6oenLNd5VrddjallxGlTZXCyiJHUE/h3OtSCT8566l/N++/1wnfYov/46CR1H6sXX5G9/Aa5hbXRY9SxXZF4lW2NOjoW2iSA5Ffc4QMJXnLKhjcdec1br5Yr01YLit3Vc15CYrqlNqhxgFgIORkIyM8tqj0OWsacZZvXipt7qG0LRKx0ZJAxz66zzu1i0S2ntXuXWY5bpdqnQZrTZcHTNZadQPykODYg9nPFSTkhTo9JWagLNppiwXZTtqkSGbc4y4HIK3lLbDnMKSDy22reD3LeqZ5LYx5S+uqtf/wCjZHsH8QqzyFcSc1WL/wD0bI9g/iFc1+0aTs60j4CfYKUR+LT7BSvQc76pSsEjFBmsEgAkkADrqGuOoosKQYTCHJtwxtFj7qT2FZ5IHerq5A1FuW64Xg8V6fHQHcQIyiGv76vhL9mw9tRbsmROQr9abjLdiw7hGfkNHC221gke/wCapHI7arMqyQpkdph2Mjga/E9GOAs/2CnBT82K1H7vP0qyh24yUz7YVhsOLITJQScYwNnfmAVzqsy3LFypWhbLvAu7BegyUPISeFQGQpB7FJOCk9xArfzV0FKUoFVzQ/q2fl03709VjquaH9Wz8um/enqCx0pSgUpSgUpSgUpSgVUtUWi66idRADEcWhpxDj7b7pT46QchGUhRSgczkZUQBsMmrbUHfH7q4hVttDBTJfbwZrv4qOk7FXapY5hP0nFBSb5qaZefB1qGW9Y7cbfEU/GKDMXlZbUE8SMNjHpctwdqs2kGNUwYhY1DNgzIjbQLEpPEl8jAP4QYCTjlnblULqPT9yZ0pH0VZbSt6BJQ3HXPL6R0SeMKcU4nnkgHccyavzkNh+J4q82lxgpCFIWMhSewjrHdQcxul0n6i8I+nm4DUbyUhEh+EuQFcL7rYSC7wjmkcRCD17nsrQtF/wBS2jQrlwbegvI8srjf6QlxahxSeAgZOAkZOB1CuizdPuSdY2a9IdbQzb477Ja4d1dJw4x1ADhqkW3Rl/uemY8BUlqBFF5dlSGH2CVrQJJcSpCgdicDn1GgveoICpjDJTZrXci3xEpnqwEDtT6CueO7kK5fdmW774PFaiZ0tZIEFCG5iTHwXyG3hxJP4NI4SlKus11C+nUanWGbI1bS04lQeemKXlrsISn4WRnrFROndDOWiyR7XMvUuZFZaU14uEpbaUlWeIKABKvhHmaCat1ksTCmp8C0wGHFJ4kPMxkJUAodoGeRqN1dZIzlhlS4ltjOTY60zEgMJKnVIUFlJ234sEfPULZYWqdO320WF1t2XYY63Es3BCxnouA9G28nnlJ2ChsdqnpU7UF04o1qt/k9tWUqmzwCUf2GgTxe0kCgq8OPZ9U+EeDIt0SK5bLXbi84UNJ4Fuv44EkDrCASc8s1cbxCebtSrdZY6Yq5i+iW8ykIDCCPTc2x6QSMJ78dWarTGj79o4Kd0jLYmMvK6SXAuPo9M6ebiHEj0SfzcY22xVvs0i5yrWh27wG4Ms/CZbe6UDbtwKDluhoTMiw6acnx7m/DgRXlsdA064FPLeWkniTy4UJxjI+HXvogWkWNT0mzXaW+xeJK2ejjvL6M9MQFc8Agc+vmOdXPwc26Xa9BWuHPjrjyW0r4214ynLiyM47iDXx4P7bLt2n5LU2MtlxdxlupSvmUKdUUn2EUGPCI7FRpbglqvYQ68lCUWfPTOEgnhO2OEgHOdq59bokd1lNtfi358IYS5HsrvTmMUZwkuqVwhYKhySkDPUqum321XO/Fy2l8wrSoAPLZX+GkpI3QD/q0nkTuT1YquWOwOTNRymJumV2+1R7W3CbbceDiFkOFQ4FA52B2OxB5UE7YLwzedMTEJt8uyLhhcV6OlsJVHUE5y3gYIAIIIHzdVc807H8oMImWtdxuS4QLdkbuERZYbeJ9KQ6pKUpClEkjOSAckkna/wBgs2pLQi7wHbqiVDA/7Jfk5cdayk+i5y4gk4x1kV4SLbqCH0ChMl3S4rHoAcMeEyQMZUkekQM5A3JxQUOwyr5Lfbi23oIV7krlyHJwcU4ZLzCw2pL2QkFBJASADwjlgiu0w1SFQmDLDYkltPShs5SF43x3ZrnJ07dtIXHT0q32x+9IhwpDEksuIQtTrqwsrwo4wTxf4Vd9Nqua9OQFXhlTVx6EdOlSwohXeRtQS1KDlSgUpSgUpSgUpSgUpSggNG+r6vlsv7w5U/UBo31fV8tl/eHKn6CL1J6sXb5G9/AaoCG7Re4TNlmqUHkNtrSkEtqPojdCuvY4IFdHu0VU+0TYbaglb7DjSVK5AqSRv9NcdudgfkPqS36FyZQnp4TpCVeiAnjQdgpJwPS7+Y5VlqeVsXRIvA0lLLYCUIbKUpHUAggD5hVMuc12XfGbQJ7sGOY3TuPM7LUeLhCeLB4RsSSN+W4686Ol3MXGRCnuSSG2FKS3IByk4PIkZx85rwjr49eNEfF4G3/ENRoSXVkqNW2YWx6mwxGgFtakuDa+pQnuOk/3FlST7MVG+UXLnphC3ykynlllKUjBdUHOHIT345V0u7ISi2tFKUgkbkDGahvBdaYLemm7imMjxxx54KeUMqwHFDAJ5DHZjPXXVraeOWMsn9YaWWWOVxq+IOEJB54pWcUrNszUBrKTIiaUnPRnVtPAISlbauFQytKTg9RwTvU/Vb176mz/APl/zEVFH1p1VmetifIpjdASc9CsKClZ3JUPhHOc566lXEoabU64tKG0jKlqOAkdpPVXLJcG5acNxkWeE50cxwPJuMBnjdYIwSl5jPCtOARxIAO/bW8/qCNKjaanX+ZCfhLZecfUkLRHU4FBKSUL6wdsKGx+mqdNlllXeZNz9CwMJcaPO4SUkMD/AIadi77RhPf1VmJYGWJXjsp1yfcMYMmRgkDsQkbIHLZIFTrBZktJcZWlaVDIIOc19OBDSeJSsdw51FEJLsjEqQJTa3Y05IwmVHPC4O49Sh3KyDXrarzMbvabHciw/IUwt5qTH24koKQQtH5KvTTyJB32TyrxuNxdKShnLaeRIO5+eoHT3/mBD/Z8r+Niq46n+uMWuPTd0elKVuzKrmh/Vs/Lpv3p6rHVc0P6tn5dN+9PUFjpSlApSlApSlApSlArGKzSgxis0pQDyrAGKzSgUpSgwaAYrNKBWDWaUGMVkUpQKxis0oFKUoFKUoFKUoFKUoFKUoFKUoFKUoIDRvq+r5bL+8OVP1AaO2sjw6hcZoHsEl3FT9Bgio+6WSDeGktzWAsoOW3UqKHGz2pUN0n2GpGlRsKerSd2iuDxC9tuNbgInxukUAQRspCkZxnmcntNeKvB3HSG5LF1mN3ZA4fHDwqSpPPgLRHBw532APfk5q4SZTERhb8h5DTSBlS1q4QPnquO6im3QcNijhLCh/4+WghGO1tGxX7SUjvqJtjd4XrNq8HtN6jmtoYl6kioYTsoxbcEOEdxWtQH0VYrRaolktbFvhNlDDIwkKUVE9ZJJ5kncmoNrUE+2ejeowejp/2+GglIHa43upHtHEO+rFEmxpsZEiK+28ysZSttQINW5bomMjYpSlElVvXvqZP/AOX/ADEVZKruuG1vaQnpbQpaglCiAN8JWlRPzAE/NUUQfjN5Yv8ABRGjNKta21dO6VYW2rBI/ckDtyrsFat+gRpNxtkFI6Bl6LMB4Eg4KiCTg7HckkHnk1UV368abmKUUokW2QsrY4lcSFgnPoLG4OPyQk9yQMqNp8eFxn6dl8Cm+liyFFCiCU7p2rnm8aItMi/6cl2yOWxa4LK0R1PxI/TwZCVKABKc8bC98Z3G+K6FKexKdSSdlHnUDavKzirizeWoq4/jAMXgAPE2MEcQ7lDbO+1bs17E58Z/LP76ZZ9DGdXlNOQTUbp71/h/s+V/GxW485xINRNthGfraIwJUmN/oEk9JHXwK+GztnsrPT66kWy+rqGRWar/AJrK+P739qH+Wnmur4/vf2of5a7WKfJG1VzQ/q2fl03709Xp5rr6r/e/tQ/y1JWi1R7Lbm4MZTim0KWridVxKUpSitRJ7SpRNBvUpSgUpSgUpSgUpSgUpSgUpSgUpSgUpSgUpSgUpSgUpSgUpSgUpSgUpSgUpSgUpSgUpSgUpSgUpSggNH/0K/8AtKd96dqfqA0f/Qr/AO0p33p2p+gwVBIySAB1mq69qVc9RZsEYTSDhUtZ4YyP73NZ7k7d4rf1H6s3XfH+hvfwGq7pbVFtmNItAkt+OxGW0ra+CpI4Rj0esbjcbVW3ZMjcbsPTvplXeQq4yU7pDicMtn9RvkPacmpUtknfJPaeutwISoZSQR2ivJ11pobniI/JFUs8pjwDW+RsR19lVG/vwrMHbhaXFx7gCCvxfAac3GQ4nkrmdxvvnNTFxmPPJKCrhR+anl89U6//ANGyPYn+IVjdTbKSLzHo60kApBPMilEfi0+wUrrZPqq1rsHzNuAyMENg55EFxOc91WWq3r31Nn/8v+YiooqtvatWpBJTY5ggykHgl2+RHy2pX6zR3RnbdO2DnFR2obTcYrVvhS27ZEbLD0aMuO8UtlasKA3GU8tv3itu7aeuj7MlNnWh+LJUHHIbjxZeZWCDxR3xuNwPRVkbnq2rXfuojW7T82fHuFwS3EltyGpLSXn1AL4FhQTgKxjmOoZrPoui7Zqm9W65M2q6s9IorS3l70XE5OAeLkoe3c9WedXC5PcNzkjPJxX768ItkYvNvYmaeurDsNWFtRp7XTIb6/QVstPcDy7K3/NdMmS7Lvz6ZK1qK/Eo+UsDuUea/YdtuVZZYWrTLZDx5Mq6KU3aWBICThclauGO37V/lexOa3NMx0wddIadmC4PPQXVB3oujSxwqaCkoAO4VxAnO/oDtqTnvKLYaSEtsoGEtIGEpHsFROnvX+H+z5X8bFRhZM5IZb2b10esE4rNQ+pjOFkdMCczBcCkKXKe5NNhQKzjkTgEAHbeutkl+IZxTiFch8pX9GovHHVSzNfAYtkfDTL8iOrBKloLZTsUqUckFAO/PfpFpiXKHFkG6XQynHHFKQeiQgMo6k7Dflkk9eaCV4hkjO45is5rn1m6e9x7RqCTfegnBhY4Wo6QlSVHkRjcbAjsOa3IF6fuXg7E+4vNEvPOsPPFBSlLfTqbCsJIxhIBz3ZoLrxDGacXdXJJsq43G24k3FxLDrIt4WYryulcQ/gLwgnKlcBGc9fIVdtJOz1+VU3Bb6nPHVON8bakpS2oApSni323yO00FmpQcqUClKUClKUClKUClKUClKUClKUClKUClKUClKUClKUClKUClKUClKUClKUClKUClKGggNH/ANCv/tKd96dqfqoQG9U2duREj2a3SmTLkPNuquamypLjy3BlPQnBwrHM8q2/KOr/AOrts/8A5dX/AOCgkNSerF2+RPfwGubuwpMRyDe49pZvTTcVKHI+AiWxtgqZXtkY/JJ55Od6tN8n6qVp+5JfsFvbaMV0LWm6lRSngOSB0Izt1ZFQki+HT+nYk4RVyAOjQQlXDwgjmTg47ttzgbc6zzu1i2JoW/zZ1zlQ3b4ibHQ0pxEaXFVHnM77BQxwqSOWfZVq6bbnXk03HlTWbkppQkCOpCVLHCoIUnJSodv7qjZd0i26MZE2S1HZGAVurCRnqHt7qzyy3WkbErrqrX/+jZHsH8QraOsrA+QgXNpBOwLqVNpPsUoAf41q3/8Aox89WB/EKxyxsym8XllnR1pH4tPsFKI+An2CldzB9VW9eeps/wD5f8xFWSoTVcCRdNNTIcVIU+tKShJOOIpUFYz81KKuhmbIvUKfDuiBbmkrbkRh6QWrfke3JTnPLh2+EazfWWZl6tLEhvpGXIslCk5xseHkeo9YPbVGfavVpmyrhZ3nXGlOEvtoR6TSufC60eR7/n3qzC59MdO3GaptrMOQtxWClI3SOvcD21zdmjWuNlvUG4W+4Oy37jEiOttNyo8gsTUNKcSOFwYKHkZO+wOMnNXyU9iW6M8lmoSzQ5dveuDj90XMZkv9MwlX+qSRyB921bc57E98Z5OH99Ms+icZ1ecwggmo7T3r/D/Z8r+Nitpx3iQRmtXT3/mBD/Z8r+Nis9PrqRbL6uj1rTo7kqP0Tchcckj8I2lKlD2cQI+kGtmsEZrtYOPmyypOjp0qc1f3r26y45xritrV0ieLo+FRb4kgbYCSMZOMZq4RbbMs+k1NRH7pMuU5pKUi4SVOllakYOc/BSnJJ9mOyrhwinCKDRstrZs1mh21jduK0loE81YHOvDUNtfulndgR1RUh/CHfGWlLSWz8LASpO/ZvUsBisEUHJ7xoSa/c/FUMLuCGYkdDciS22lIILnEE7ADmCRud+Zqx+Dm3OW23T23IDkI9O2khbXR9IpDLaFKHaOJJ366uvDThoA5VmlKBSlKBSlKBSlKBSlKBSlKBSlKBSlKBSlKBSlKBSlKBSlKBSlKDyXJZbWhK3UJUtXAkFQBKsZwO/AJ9lESWXHFtodQpxABWlKgSnPLI765NrqNOkalbcgYUy68W3QspaK1NsPZ6PJ3IQpSSs4/IHVXvp5V3jXNDbDsaLKuc/gfPiwKkMNMILeBnbKANuoqOKDqZfaS4W1OICwnjKSoZCe32VgSWFEJDzZJ5ALGa5DrSW6rUd8Me5iSW7FIQ6mPGbX0SCVfg1q4vR6t+fLapVmNIlX+NEcivoFsdiSvwVtbStRUVjCiFbJHDzHfQdKU+2hXCpxAV2FQFYElkqCQ6gqPIBQya5bqoNnWFzQsxSf+ywkO56T/AMQM8H/WtKyPRVN6bJjIDUa6lDzyGSXVPkr6NAOd0kLBJ6gk0HYHX2mG+kdcQ2jIHEtWBvsK+87cqout3GLh0kGY643Ejp6YNMJ6V194DiR6Cdw2nGSTjJ9lRml77b7VJdul/W9b5NwQ2IySXlxiyRlPRrOQVKJyc4O4HVuHSVOttEBa0pJ/OUBWenb4+DjRxZxjiGa574QoxlLefKXm20wHYiFGJ0occdKCjg9IHi9EjYZ3266gYce6J1Ky6/ankvB5ieuKlpJebKGw2UBRV6STuriTkDGDvQdQ1Hvpi7fI3v4DXNYuqRbZSIUlrijhpvhW2nK0+gCcjfiG/VgjsxvXVpEdqXDdjPJy082W1p5ZSRgj6DXNNQ6XENro5zDr0RtISzcWG+JxtI5JeQB6QH52D2+iSTWWpN1sbsn7bdYdxy5DlNPp4V54FZI9E8xzFVF0l/XMZKmm3w3AKkIcOAlSlkEg9RwAM9gxXvpK1riXF+U1MjzY7jCkpeZPEchKtjzI/wDcfmqOizY51wy4XkBtUToQsnCS4FklAV8EqweWc09P/wBYrrfSrbJgraYSpy1s8CufSOgpI9gG9VDTFvuF+0+3b4UZakB1bapLg4GWkhzkD+VgDACc42ziukX5xEa0IdkLSy0gem44eFKfaTtWv4NmXG9EQ+lQtBcW64niGCUqWSk+wjeuvW2zxlrDSlxysWxOyQOwUrOKVhu3ZrGKzSpEPdtNW+7OiQ4lxiYkYTKjrLbgHYSPhDuORVL1NpKezHQ8/cnpsNtp1pbni6OkZSvB4yEgcQBAzgAgb99dMrGNqiyVO7hFsVqGyTIrTTy5FsdcSEuM/hmSlR5jGSnn+qO0rNXK8zWYs6W4+6httLqsqUcAb1Yrhoy3SnlyIjki2yFniWuGsJCz15QoFOT1kAE9te1s0rBhTfH5ClzrgVFXjMjBKCfzEj0UczuBntJrDLSuX9XmeyswLRebyAtCFW2Gf9fIR+GWP1Gz8H2r/wDb11cLPYLfZUrMVol5wfhZDqitxz+0o7/NyFSfCKCtccJj2UuVrNKUq6ClKUClKUClKUClKUClKUClKUClKUClKUClKUClKUClKUClKUClKUClKUClKUClKUHO9V6Mk6luT0piOmElLS2nFOBt1UkZz6Ccjg4iAOPjScbYHOvePYb/ABr9H1GmFb1SFsNxHbcl4pSy2B8NC8Ece5yMY4QACcZN8wBTFBQLjpi5XXWrvFbY0WyrZS28+h4EyAHelUOEAEFRABz1Z35VpWvSl4jxNNLVZo8eWw/HVOkpnFTqkIByFJ4QDz5BRxnr510zApgUFFu1gu0udMkswWFmbMiIKlvhKmGGHEq4+R4s4VsCDy59UdZtIaggu226BqCiTCUtHiTzqsOpUpf4QrTkJWEuED0VbE777dL4RTFBUtUWBWoVeIt2lhHSJ4Xrk7w5bQccQbAPEpRAxvgDnvyrXsOmVRdWvTFWSPboUSIIsZLT4cD+VZK8YGMBKRuM5z7auuKYoKVqjS82feG5tuQHV+JyWyqRKWA04row2UDfhOy+QA3NQ6dC3Ke3Dj3iJGkNMXFDqnVyFFZZDSUqCcD4JUDtkZ7N66bwimKD5bbS22lCQEpSAlKRyAFfWKyBilBCzNI2CfI8YkWqMX+RdSnhUR1gkY2PXW47ZrY9bhb3YEZcIAAMKaBQPmrepQV5jQmlYz6XmrBb0uIOUnoQcHuzVgCQBgcqzSgYpSlApSlApSlAxTFKUClKUClKUClKUClKUClKUClKUClKUClKUClKUClKUClKUClKUClKUClKUClKUClKUClKUClKUClKUClKUClKUClKUClKUClKUClKUClKUClKUH//2Q=="/>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69219"/>
            <a:ext cx="5064156" cy="3263504"/>
          </a:xfrm>
        </p:spPr>
        <p:txBody>
          <a:bodyPr>
            <a:normAutofit/>
          </a:bodyPr>
          <a:lstStyle/>
          <a:p>
            <a:r>
              <a:rPr lang="zh-CN" altLang="en-US" dirty="0"/>
              <a:t>当基本任务是大量数据的存储、处理与管理时，云计算系统中就需要配置大量的存储设备，云计算系统也就转变成为一个云存储系统。</a:t>
            </a:r>
            <a:endParaRPr lang="en-US" altLang="zh-CN" dirty="0"/>
          </a:p>
          <a:p>
            <a:r>
              <a:rPr lang="zh-CN" altLang="en-US" dirty="0"/>
              <a:t>云化的存储需要大量各种不同类型的存储设备集合起来协同工作。</a:t>
            </a:r>
            <a:endParaRPr lang="en-US" dirty="0"/>
          </a:p>
        </p:txBody>
      </p:sp>
      <p:sp>
        <p:nvSpPr>
          <p:cNvPr id="2" name="标题 1"/>
          <p:cNvSpPr>
            <a:spLocks noGrp="1"/>
          </p:cNvSpPr>
          <p:nvPr>
            <p:ph type="title"/>
          </p:nvPr>
        </p:nvSpPr>
        <p:spPr/>
        <p:txBody>
          <a:bodyPr/>
          <a:lstStyle/>
          <a:p>
            <a:r>
              <a:rPr lang="en-US" altLang="zh-CN" dirty="0"/>
              <a:t>3. </a:t>
            </a:r>
            <a:r>
              <a:rPr lang="zh-CN" altLang="en-US" dirty="0"/>
              <a:t>存储设备</a:t>
            </a:r>
            <a:endParaRPr lang="en-US" dirty="0"/>
          </a:p>
        </p:txBody>
      </p:sp>
      <p:pic>
        <p:nvPicPr>
          <p:cNvPr id="4" name="图片 3"/>
          <p:cNvPicPr>
            <a:picLocks noChangeAspect="1"/>
          </p:cNvPicPr>
          <p:nvPr/>
        </p:nvPicPr>
        <p:blipFill>
          <a:blip r:embed="rId2" cstate="print"/>
          <a:stretch>
            <a:fillRect/>
          </a:stretch>
        </p:blipFill>
        <p:spPr>
          <a:xfrm>
            <a:off x="6298014" y="1974033"/>
            <a:ext cx="1914525" cy="191452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a:t>
            </a:r>
            <a:r>
              <a:rPr lang="zh-CN" altLang="zh-CN" sz="2800" dirty="0"/>
              <a:t>脸书（</a:t>
            </a:r>
            <a:r>
              <a:rPr lang="en-US" altLang="zh-CN" sz="2800" dirty="0" err="1"/>
              <a:t>Facebook</a:t>
            </a:r>
            <a:r>
              <a:rPr lang="zh-CN" altLang="zh-CN" sz="2800" dirty="0"/>
              <a:t>）公司</a:t>
            </a:r>
            <a:r>
              <a:rPr lang="zh-CN" altLang="en-US" sz="2800" dirty="0"/>
              <a:t>的</a:t>
            </a:r>
            <a:r>
              <a:rPr lang="zh-CN" altLang="zh-CN" sz="2800" dirty="0"/>
              <a:t>数据存储</a:t>
            </a:r>
            <a:r>
              <a:rPr lang="zh-CN" altLang="en-US" sz="2800" dirty="0"/>
              <a:t>需求</a:t>
            </a:r>
          </a:p>
        </p:txBody>
      </p:sp>
      <p:sp>
        <p:nvSpPr>
          <p:cNvPr id="2" name="标题 1"/>
          <p:cNvSpPr>
            <a:spLocks noGrp="1"/>
          </p:cNvSpPr>
          <p:nvPr>
            <p:ph type="title"/>
          </p:nvPr>
        </p:nvSpPr>
        <p:spPr/>
        <p:txBody>
          <a:bodyPr/>
          <a:lstStyle/>
          <a:p>
            <a:r>
              <a:rPr lang="zh-CN" altLang="en-US" dirty="0"/>
              <a:t>分布式文件系统</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80</a:t>
            </a:fld>
            <a:endParaRPr lang="zh-CN" altLang="en-US"/>
          </a:p>
        </p:txBody>
      </p:sp>
      <p:pic>
        <p:nvPicPr>
          <p:cNvPr id="216065" name="Picture 1"/>
          <p:cNvPicPr>
            <a:picLocks noChangeAspect="1" noChangeArrowheads="1"/>
          </p:cNvPicPr>
          <p:nvPr/>
        </p:nvPicPr>
        <p:blipFill>
          <a:blip r:embed="rId3" cstate="print"/>
          <a:srcRect/>
          <a:stretch>
            <a:fillRect/>
          </a:stretch>
        </p:blipFill>
        <p:spPr bwMode="auto">
          <a:xfrm>
            <a:off x="472888" y="2600249"/>
            <a:ext cx="4057650" cy="2143125"/>
          </a:xfrm>
          <a:prstGeom prst="rect">
            <a:avLst/>
          </a:prstGeom>
          <a:noFill/>
          <a:ln w="9525">
            <a:noFill/>
            <a:miter lim="800000"/>
            <a:headEnd/>
            <a:tailEnd/>
          </a:ln>
          <a:effectLst/>
        </p:spPr>
      </p:pic>
      <p:pic>
        <p:nvPicPr>
          <p:cNvPr id="216067" name="Picture 3" descr="https://ss1.bdstatic.com/70cFvXSh_Q1YnxGkpoWK1HF6hhy/it/u=963520815,2927000956&amp;fm=27&amp;gp=0.jpg"/>
          <p:cNvPicPr>
            <a:picLocks noChangeAspect="1" noChangeArrowheads="1"/>
          </p:cNvPicPr>
          <p:nvPr/>
        </p:nvPicPr>
        <p:blipFill>
          <a:blip r:embed="rId4" cstate="print"/>
          <a:srcRect l="13466" r="16462"/>
          <a:stretch>
            <a:fillRect/>
          </a:stretch>
        </p:blipFill>
        <p:spPr bwMode="auto">
          <a:xfrm>
            <a:off x="5586608" y="2536340"/>
            <a:ext cx="3557392" cy="2143125"/>
          </a:xfrm>
          <a:prstGeom prst="rect">
            <a:avLst/>
          </a:prstGeom>
          <a:noFill/>
        </p:spPr>
      </p:pic>
      <p:sp>
        <p:nvSpPr>
          <p:cNvPr id="15" name="右箭头 14"/>
          <p:cNvSpPr/>
          <p:nvPr/>
        </p:nvSpPr>
        <p:spPr>
          <a:xfrm>
            <a:off x="4683651" y="3464501"/>
            <a:ext cx="978408" cy="36347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6" name="矩形 15"/>
          <p:cNvSpPr/>
          <p:nvPr/>
        </p:nvSpPr>
        <p:spPr>
          <a:xfrm>
            <a:off x="3548257" y="2607224"/>
            <a:ext cx="904415" cy="523220"/>
          </a:xfrm>
          <a:prstGeom prst="rect">
            <a:avLst/>
          </a:prstGeom>
        </p:spPr>
        <p:txBody>
          <a:bodyPr wrap="none">
            <a:spAutoFit/>
          </a:bodyPr>
          <a:lstStyle/>
          <a:p>
            <a:r>
              <a:rPr lang="en-US" altLang="zh-CN" sz="2800" dirty="0">
                <a:solidFill>
                  <a:srgbClr val="FF0000"/>
                </a:solidFill>
              </a:rPr>
              <a:t>20</a:t>
            </a:r>
            <a:r>
              <a:rPr lang="zh-CN" altLang="zh-CN" sz="2800" dirty="0">
                <a:solidFill>
                  <a:srgbClr val="FF0000"/>
                </a:solidFill>
              </a:rPr>
              <a:t>亿</a:t>
            </a:r>
            <a:endParaRPr lang="zh-CN" altLang="en-US" sz="2800"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10000"/>
          </a:bodyPr>
          <a:lstStyle/>
          <a:p>
            <a:r>
              <a:rPr lang="zh-CN" altLang="en-US" sz="3200" dirty="0"/>
              <a:t>历史：</a:t>
            </a:r>
            <a:endParaRPr lang="en-US" altLang="zh-CN" sz="3200" dirty="0"/>
          </a:p>
          <a:p>
            <a:pPr>
              <a:buNone/>
            </a:pPr>
            <a:r>
              <a:rPr lang="en-US" altLang="zh-CN" sz="2000" dirty="0"/>
              <a:t>   </a:t>
            </a:r>
            <a:r>
              <a:rPr lang="zh-CN" altLang="zh-CN" sz="2000" dirty="0"/>
              <a:t>文件系统是操作系统的一部分，起初运行在单机上。随着网络的普及，出现了文件服务器，采用集中的存储服务器存放所有文件数据。分布式应用对文件系统提出了一系列挑战，逐渐采用分布式系统而不是集中式系统进行文件管理</a:t>
            </a:r>
            <a:endParaRPr lang="en-US" altLang="zh-CN" sz="2000" dirty="0"/>
          </a:p>
          <a:p>
            <a:r>
              <a:rPr lang="zh-CN" altLang="en-US" sz="3200" dirty="0"/>
              <a:t>概念：</a:t>
            </a:r>
            <a:endParaRPr lang="en-US" altLang="zh-CN" sz="3200" dirty="0"/>
          </a:p>
          <a:p>
            <a:pPr>
              <a:buNone/>
            </a:pPr>
            <a:r>
              <a:rPr lang="en-US" altLang="zh-CN" sz="2000" dirty="0"/>
              <a:t>   </a:t>
            </a:r>
            <a:r>
              <a:rPr lang="zh-CN" altLang="zh-CN" sz="2000" dirty="0"/>
              <a:t>分布式文件系统（</a:t>
            </a:r>
            <a:r>
              <a:rPr lang="en-US" altLang="zh-CN" sz="2000" dirty="0"/>
              <a:t>Distributed File System</a:t>
            </a:r>
            <a:r>
              <a:rPr lang="zh-CN" altLang="zh-CN" sz="2000" dirty="0"/>
              <a:t>，</a:t>
            </a:r>
            <a:r>
              <a:rPr lang="en-US" altLang="zh-CN" sz="2000" dirty="0"/>
              <a:t>DFS</a:t>
            </a:r>
            <a:r>
              <a:rPr lang="zh-CN" altLang="zh-CN" sz="2000" dirty="0"/>
              <a:t>）的设计基于客户机</a:t>
            </a:r>
            <a:r>
              <a:rPr lang="en-US" altLang="zh-CN" sz="2000" dirty="0"/>
              <a:t>/</a:t>
            </a:r>
            <a:r>
              <a:rPr lang="zh-CN" altLang="zh-CN" sz="2000" dirty="0"/>
              <a:t>服务器模式，存储在其中的数据被分为很多块，这些块分布于通过网络连接的不同的服务器中，供多个用户进行读写删除等操作。</a:t>
            </a:r>
            <a:endParaRPr lang="en-US" altLang="zh-CN" sz="2000" dirty="0"/>
          </a:p>
          <a:p>
            <a:endParaRPr lang="en-US" altLang="zh-CN" sz="3200" dirty="0"/>
          </a:p>
        </p:txBody>
      </p:sp>
      <p:sp>
        <p:nvSpPr>
          <p:cNvPr id="2" name="标题 1"/>
          <p:cNvSpPr>
            <a:spLocks noGrp="1"/>
          </p:cNvSpPr>
          <p:nvPr>
            <p:ph type="title"/>
          </p:nvPr>
        </p:nvSpPr>
        <p:spPr/>
        <p:txBody>
          <a:bodyPr/>
          <a:lstStyle/>
          <a:p>
            <a:r>
              <a:rPr lang="zh-CN" altLang="en-US" dirty="0"/>
              <a:t>分布式文件系统</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85000" lnSpcReduction="10000"/>
          </a:bodyPr>
          <a:lstStyle/>
          <a:p>
            <a:r>
              <a:rPr lang="zh-CN" altLang="en-US" sz="2800" dirty="0"/>
              <a:t>一致性问题：</a:t>
            </a:r>
            <a:endParaRPr lang="en-US" altLang="zh-CN" sz="2800" dirty="0"/>
          </a:p>
          <a:p>
            <a:pPr>
              <a:buNone/>
            </a:pPr>
            <a:r>
              <a:rPr lang="en-US" altLang="zh-CN" sz="1800" dirty="0"/>
              <a:t>   </a:t>
            </a:r>
            <a:r>
              <a:rPr lang="zh-CN" altLang="zh-CN" sz="1800" dirty="0"/>
              <a:t>如何在多个分布化的存储节点之间保证节点存储的信息是一致的、节点工作步伐是一致的、节点状态是一致的、以及节点间互相协调有序的工作</a:t>
            </a:r>
            <a:r>
              <a:rPr lang="zh-CN" altLang="en-US" sz="1800" dirty="0"/>
              <a:t>。</a:t>
            </a:r>
            <a:endParaRPr lang="en-US" altLang="zh-CN" sz="1800" dirty="0"/>
          </a:p>
          <a:p>
            <a:pPr>
              <a:buNone/>
            </a:pPr>
            <a:endParaRPr lang="en-US" altLang="zh-CN" sz="1800" dirty="0"/>
          </a:p>
          <a:p>
            <a:r>
              <a:rPr lang="zh-CN" altLang="en-US" sz="2800" dirty="0"/>
              <a:t>举例：</a:t>
            </a:r>
            <a:r>
              <a:rPr lang="zh-CN" altLang="zh-CN" sz="2800" dirty="0"/>
              <a:t>银行转账</a:t>
            </a:r>
            <a:r>
              <a:rPr lang="zh-CN" altLang="en-US" sz="2800" dirty="0"/>
              <a:t>，</a:t>
            </a:r>
            <a:r>
              <a:rPr lang="zh-CN" altLang="zh-CN" sz="2800" dirty="0"/>
              <a:t>扣减掉转出一方账户上的余额，然后增加转入一方账户的余额</a:t>
            </a:r>
            <a:r>
              <a:rPr lang="zh-CN" altLang="en-US" sz="2800" dirty="0"/>
              <a:t>：</a:t>
            </a:r>
            <a:endParaRPr lang="en-US" altLang="zh-CN" sz="1800" dirty="0"/>
          </a:p>
          <a:p>
            <a:pPr>
              <a:buFont typeface="Wingdings" panose="05000000000000000000" pitchFamily="2" charset="2"/>
              <a:buChar char="Ø"/>
            </a:pPr>
            <a:r>
              <a:rPr lang="zh-CN" altLang="zh-CN" sz="1800" dirty="0"/>
              <a:t>如果扣减账户余额成功，但增加对方账户余额失败，那么转出一方就会损失这笔资金。</a:t>
            </a:r>
            <a:endParaRPr lang="en-US" altLang="zh-CN" sz="1800" dirty="0"/>
          </a:p>
          <a:p>
            <a:pPr>
              <a:buFont typeface="Wingdings" panose="05000000000000000000" pitchFamily="2" charset="2"/>
              <a:buChar char="Ø"/>
            </a:pPr>
            <a:r>
              <a:rPr lang="zh-CN" altLang="zh-CN" sz="1800" dirty="0"/>
              <a:t>如果扣减账户余额失败，增加对方账户余额成功，那么银行就会损失这笔资金。</a:t>
            </a:r>
            <a:endParaRPr lang="en-US" altLang="zh-CN" sz="1800" dirty="0"/>
          </a:p>
          <a:p>
            <a:pPr>
              <a:buNone/>
            </a:pPr>
            <a:endParaRPr lang="en-US" altLang="zh-CN" sz="2800" dirty="0"/>
          </a:p>
          <a:p>
            <a:endParaRPr lang="zh-CN" altLang="en-US" sz="2800" dirty="0"/>
          </a:p>
        </p:txBody>
      </p:sp>
      <p:sp>
        <p:nvSpPr>
          <p:cNvPr id="2" name="标题 1"/>
          <p:cNvSpPr>
            <a:spLocks noGrp="1"/>
          </p:cNvSpPr>
          <p:nvPr>
            <p:ph type="title"/>
          </p:nvPr>
        </p:nvSpPr>
        <p:spPr/>
        <p:txBody>
          <a:bodyPr/>
          <a:lstStyle/>
          <a:p>
            <a:r>
              <a:rPr lang="zh-CN" altLang="en-US" dirty="0"/>
              <a:t>分布式文件系统</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457200" y="1437085"/>
            <a:ext cx="8564400" cy="3394472"/>
          </a:xfrm>
        </p:spPr>
        <p:txBody>
          <a:bodyPr/>
          <a:lstStyle/>
          <a:p>
            <a:r>
              <a:rPr lang="zh-CN" altLang="en-US" sz="2800" dirty="0"/>
              <a:t>一致性问题：</a:t>
            </a:r>
            <a:endParaRPr lang="en-US" altLang="zh-CN" sz="2800" dirty="0"/>
          </a:p>
          <a:p>
            <a:pPr>
              <a:buNone/>
            </a:pPr>
            <a:r>
              <a:rPr lang="en-US" altLang="zh-CN" sz="1800" dirty="0"/>
              <a:t>   </a:t>
            </a:r>
            <a:r>
              <a:rPr lang="zh-CN" altLang="zh-CN" sz="1800" dirty="0"/>
              <a:t>如何在多个分布化的存储节点之间保证节点存储的信息是一致的、节点工作步伐是一致的、节点状态是一致的、以及节点间互相协调有序的工作</a:t>
            </a:r>
            <a:r>
              <a:rPr lang="zh-CN" altLang="en-US" sz="1800" dirty="0"/>
              <a:t>。</a:t>
            </a:r>
            <a:endParaRPr lang="en-US" altLang="zh-CN" sz="1800" dirty="0"/>
          </a:p>
          <a:p>
            <a:r>
              <a:rPr lang="en-US" altLang="zh-CN" sz="2800" dirty="0"/>
              <a:t>ACID</a:t>
            </a:r>
            <a:r>
              <a:rPr lang="zh-CN" altLang="zh-CN" sz="2800" dirty="0"/>
              <a:t>原理</a:t>
            </a:r>
            <a:r>
              <a:rPr lang="zh-CN" altLang="en-US" sz="2800" dirty="0"/>
              <a:t>：</a:t>
            </a:r>
            <a:r>
              <a:rPr lang="en-US" altLang="zh-CN" sz="2000" dirty="0"/>
              <a:t>                                      </a:t>
            </a:r>
            <a:endParaRPr lang="en-US" altLang="zh-CN" sz="1800" dirty="0"/>
          </a:p>
          <a:p>
            <a:pPr lvl="1">
              <a:buNone/>
            </a:pPr>
            <a:r>
              <a:rPr lang="en-US" altLang="zh-CN" sz="1800" dirty="0"/>
              <a:t>                                       </a:t>
            </a:r>
          </a:p>
          <a:p>
            <a:pPr lvl="1">
              <a:buNone/>
            </a:pPr>
            <a:r>
              <a:rPr lang="en-US" altLang="zh-CN" sz="1800" dirty="0"/>
              <a:t>                                   </a:t>
            </a:r>
            <a:endParaRPr lang="en-US" altLang="zh-CN" sz="1600" dirty="0"/>
          </a:p>
          <a:p>
            <a:endParaRPr lang="zh-CN" altLang="en-US" sz="1600" dirty="0"/>
          </a:p>
        </p:txBody>
      </p:sp>
      <p:sp>
        <p:nvSpPr>
          <p:cNvPr id="2" name="标题 1"/>
          <p:cNvSpPr>
            <a:spLocks noGrp="1"/>
          </p:cNvSpPr>
          <p:nvPr>
            <p:ph type="title"/>
          </p:nvPr>
        </p:nvSpPr>
        <p:spPr/>
        <p:txBody>
          <a:bodyPr/>
          <a:lstStyle/>
          <a:p>
            <a:r>
              <a:rPr lang="zh-CN" altLang="en-US" dirty="0"/>
              <a:t>分布式文件系统</a:t>
            </a:r>
          </a:p>
        </p:txBody>
      </p:sp>
      <p:sp>
        <p:nvSpPr>
          <p:cNvPr id="4" name="矩形 3"/>
          <p:cNvSpPr/>
          <p:nvPr/>
        </p:nvSpPr>
        <p:spPr>
          <a:xfrm>
            <a:off x="653781" y="3255034"/>
            <a:ext cx="2637691" cy="3277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A: Atomicity</a:t>
            </a:r>
            <a:r>
              <a:rPr lang="zh-CN" altLang="zh-CN" dirty="0">
                <a:latin typeface="微软雅黑" panose="020B0503020204020204" pitchFamily="34" charset="-122"/>
                <a:ea typeface="微软雅黑" panose="020B0503020204020204" pitchFamily="34" charset="-122"/>
              </a:rPr>
              <a:t>，原子性</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659632" y="4550039"/>
            <a:ext cx="2637691" cy="3277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 Consistency,</a:t>
            </a:r>
            <a:r>
              <a:rPr lang="zh-CN" altLang="zh-CN" dirty="0">
                <a:latin typeface="微软雅黑" panose="020B0503020204020204" pitchFamily="34" charset="-122"/>
                <a:ea typeface="微软雅黑" panose="020B0503020204020204" pitchFamily="34" charset="-122"/>
              </a:rPr>
              <a:t>一致性</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666832" y="3698305"/>
            <a:ext cx="2637691" cy="3277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I: Isolation</a:t>
            </a:r>
            <a:r>
              <a:rPr lang="zh-CN" altLang="zh-CN" dirty="0">
                <a:latin typeface="微软雅黑" panose="020B0503020204020204" pitchFamily="34" charset="-122"/>
                <a:ea typeface="微软雅黑" panose="020B0503020204020204" pitchFamily="34" charset="-122"/>
              </a:rPr>
              <a:t>，隔离性</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654672" y="4119440"/>
            <a:ext cx="2637691" cy="3277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D: Durability</a:t>
            </a:r>
            <a:r>
              <a:rPr lang="zh-CN" altLang="zh-CN" dirty="0">
                <a:latin typeface="微软雅黑" panose="020B0503020204020204" pitchFamily="34" charset="-122"/>
                <a:ea typeface="微软雅黑" panose="020B0503020204020204" pitchFamily="34" charset="-122"/>
              </a:rPr>
              <a:t>，持久性</a:t>
            </a:r>
            <a:endParaRPr lang="zh-CN" altLang="en-US" dirty="0">
              <a:latin typeface="微软雅黑" panose="020B0503020204020204" pitchFamily="34" charset="-122"/>
              <a:ea typeface="微软雅黑" panose="020B0503020204020204" pitchFamily="34" charset="-122"/>
            </a:endParaRPr>
          </a:p>
        </p:txBody>
      </p:sp>
      <p:sp>
        <p:nvSpPr>
          <p:cNvPr id="9" name="TextBox 8"/>
          <p:cNvSpPr txBox="1"/>
          <p:nvPr/>
        </p:nvSpPr>
        <p:spPr>
          <a:xfrm>
            <a:off x="3427200" y="3196800"/>
            <a:ext cx="4600940" cy="369332"/>
          </a:xfrm>
          <a:prstGeom prst="rect">
            <a:avLst/>
          </a:prstGeom>
          <a:noFill/>
        </p:spPr>
        <p:txBody>
          <a:bodyPr wrap="none" rtlCol="0">
            <a:spAutoFit/>
          </a:bodyPr>
          <a:lstStyle/>
          <a:p>
            <a:r>
              <a:rPr lang="zh-CN" altLang="zh-CN" dirty="0"/>
              <a:t>保证每个事务是原子的，或者成功或者失败</a:t>
            </a:r>
            <a:endParaRPr lang="zh-CN" altLang="en-US" dirty="0"/>
          </a:p>
        </p:txBody>
      </p:sp>
      <p:sp>
        <p:nvSpPr>
          <p:cNvPr id="10" name="矩形 9"/>
          <p:cNvSpPr/>
          <p:nvPr/>
        </p:nvSpPr>
        <p:spPr>
          <a:xfrm>
            <a:off x="3398747" y="3654284"/>
            <a:ext cx="3728906" cy="369332"/>
          </a:xfrm>
          <a:prstGeom prst="rect">
            <a:avLst/>
          </a:prstGeom>
        </p:spPr>
        <p:txBody>
          <a:bodyPr wrap="none">
            <a:spAutoFit/>
          </a:bodyPr>
          <a:lstStyle/>
          <a:p>
            <a:r>
              <a:rPr lang="en-US" altLang="zh-CN" dirty="0"/>
              <a:t> </a:t>
            </a:r>
            <a:r>
              <a:rPr lang="zh-CN" altLang="en-US" dirty="0"/>
              <a:t>事务</a:t>
            </a:r>
            <a:r>
              <a:rPr lang="zh-CN" altLang="zh-CN" dirty="0"/>
              <a:t>间是隔离的，互相完全不影响</a:t>
            </a:r>
            <a:endParaRPr lang="zh-CN" altLang="en-US" dirty="0"/>
          </a:p>
        </p:txBody>
      </p:sp>
      <p:sp>
        <p:nvSpPr>
          <p:cNvPr id="11" name="矩形 10"/>
          <p:cNvSpPr/>
          <p:nvPr/>
        </p:nvSpPr>
        <p:spPr>
          <a:xfrm>
            <a:off x="3457419" y="4071884"/>
            <a:ext cx="3438762" cy="369332"/>
          </a:xfrm>
          <a:prstGeom prst="rect">
            <a:avLst/>
          </a:prstGeom>
        </p:spPr>
        <p:txBody>
          <a:bodyPr wrap="none">
            <a:spAutoFit/>
          </a:bodyPr>
          <a:lstStyle/>
          <a:p>
            <a:r>
              <a:rPr lang="zh-CN" altLang="zh-CN" dirty="0"/>
              <a:t>最终状态是持久的写入硬盘中的</a:t>
            </a:r>
            <a:endParaRPr lang="zh-CN" altLang="en-US" dirty="0"/>
          </a:p>
        </p:txBody>
      </p:sp>
      <p:sp>
        <p:nvSpPr>
          <p:cNvPr id="13" name="矩形 12"/>
          <p:cNvSpPr/>
          <p:nvPr/>
        </p:nvSpPr>
        <p:spPr>
          <a:xfrm>
            <a:off x="3020400" y="4497169"/>
            <a:ext cx="5814000" cy="646331"/>
          </a:xfrm>
          <a:prstGeom prst="rect">
            <a:avLst/>
          </a:prstGeom>
        </p:spPr>
        <p:txBody>
          <a:bodyPr wrap="square">
            <a:spAutoFit/>
          </a:bodyPr>
          <a:lstStyle/>
          <a:p>
            <a:pPr lvl="1">
              <a:buNone/>
            </a:pPr>
            <a:r>
              <a:rPr lang="zh-CN" altLang="zh-CN" dirty="0"/>
              <a:t>存储系统会从一个明确的状态到另外一个明确</a:t>
            </a:r>
            <a:r>
              <a:rPr lang="en-US" altLang="zh-CN" dirty="0"/>
              <a:t> </a:t>
            </a:r>
            <a:r>
              <a:rPr lang="zh-CN" altLang="zh-CN" dirty="0"/>
              <a:t>的状态，中间临时状态不会出现，因此是一致的</a:t>
            </a:r>
            <a:r>
              <a:rPr lang="zh-CN" altLang="en-US" dirty="0"/>
              <a:t>。</a:t>
            </a:r>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一致性问题：</a:t>
            </a:r>
            <a:endParaRPr lang="en-US" altLang="zh-CN" sz="2800" dirty="0"/>
          </a:p>
          <a:p>
            <a:pPr>
              <a:buNone/>
            </a:pPr>
            <a:r>
              <a:rPr lang="en-US" altLang="zh-CN" sz="1800" dirty="0"/>
              <a:t>   </a:t>
            </a:r>
            <a:r>
              <a:rPr lang="zh-CN" altLang="zh-CN" sz="1800" dirty="0"/>
              <a:t>如何在多个分布化的存储节点之间保证节点存储的信息是一致的、节点工作步伐是一致的、节点状态是一致的、以及节点间互相协调有序的工作</a:t>
            </a:r>
            <a:r>
              <a:rPr lang="zh-CN" altLang="en-US" sz="1800" dirty="0"/>
              <a:t>。</a:t>
            </a:r>
            <a:endParaRPr lang="en-US" altLang="zh-CN" sz="1800" dirty="0"/>
          </a:p>
          <a:p>
            <a:r>
              <a:rPr lang="en-US" altLang="zh-CN" sz="2800" dirty="0"/>
              <a:t>CAP</a:t>
            </a:r>
            <a:r>
              <a:rPr lang="zh-CN" altLang="zh-CN" sz="2800" dirty="0"/>
              <a:t>原理</a:t>
            </a:r>
            <a:r>
              <a:rPr lang="zh-CN" altLang="en-US" sz="2800" dirty="0"/>
              <a:t>：</a:t>
            </a:r>
            <a:endParaRPr lang="en-US" altLang="zh-CN" sz="2800" dirty="0"/>
          </a:p>
          <a:p>
            <a:endParaRPr lang="zh-CN" altLang="en-US" sz="3200" dirty="0"/>
          </a:p>
        </p:txBody>
      </p:sp>
      <p:sp>
        <p:nvSpPr>
          <p:cNvPr id="2" name="标题 1"/>
          <p:cNvSpPr>
            <a:spLocks noGrp="1"/>
          </p:cNvSpPr>
          <p:nvPr>
            <p:ph type="title"/>
          </p:nvPr>
        </p:nvSpPr>
        <p:spPr/>
        <p:txBody>
          <a:bodyPr/>
          <a:lstStyle/>
          <a:p>
            <a:r>
              <a:rPr lang="zh-CN" altLang="en-US" dirty="0"/>
              <a:t>分布式文件系统</a:t>
            </a:r>
          </a:p>
        </p:txBody>
      </p:sp>
      <p:sp>
        <p:nvSpPr>
          <p:cNvPr id="5" name="矩形 4"/>
          <p:cNvSpPr/>
          <p:nvPr/>
        </p:nvSpPr>
        <p:spPr>
          <a:xfrm>
            <a:off x="449949" y="2993782"/>
            <a:ext cx="2477494" cy="6045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C: Consistency</a:t>
            </a:r>
          </a:p>
          <a:p>
            <a:pPr algn="ctr"/>
            <a:r>
              <a:rPr lang="zh-CN" altLang="zh-CN" sz="1600" dirty="0">
                <a:latin typeface="微软雅黑" panose="020B0503020204020204" pitchFamily="34" charset="-122"/>
                <a:ea typeface="微软雅黑" panose="020B0503020204020204" pitchFamily="34" charset="-122"/>
              </a:rPr>
              <a:t>一致性</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3537533" y="2977386"/>
            <a:ext cx="2477494" cy="6045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A</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Availability </a:t>
            </a:r>
          </a:p>
          <a:p>
            <a:pPr algn="ctr"/>
            <a:r>
              <a:rPr lang="zh-CN" altLang="zh-CN" sz="1600" dirty="0">
                <a:latin typeface="微软雅黑" panose="020B0503020204020204" pitchFamily="34" charset="-122"/>
                <a:ea typeface="微软雅黑" panose="020B0503020204020204" pitchFamily="34" charset="-122"/>
              </a:rPr>
              <a:t>可用性</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6503928" y="2982745"/>
            <a:ext cx="2477494" cy="6045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P</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Partition tolerance </a:t>
            </a:r>
          </a:p>
          <a:p>
            <a:pPr algn="ctr"/>
            <a:r>
              <a:rPr lang="zh-CN" altLang="zh-CN" sz="1600" dirty="0">
                <a:latin typeface="微软雅黑" panose="020B0503020204020204" pitchFamily="34" charset="-122"/>
                <a:ea typeface="微软雅黑" panose="020B0503020204020204" pitchFamily="34" charset="-122"/>
              </a:rPr>
              <a:t>分区容忍性</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647205" y="3622446"/>
            <a:ext cx="2321626" cy="1323439"/>
          </a:xfrm>
          <a:prstGeom prst="rect">
            <a:avLst/>
          </a:prstGeom>
        </p:spPr>
        <p:txBody>
          <a:bodyPr wrap="square">
            <a:spAutoFit/>
          </a:bodyPr>
          <a:lstStyle/>
          <a:p>
            <a:r>
              <a:rPr lang="zh-CN" altLang="zh-CN" sz="1600" dirty="0"/>
              <a:t>在分布式系统中所有数据备份，在同一时刻具有同样的值，所有节点在同一时刻读取的数据都是最新数据的副本</a:t>
            </a:r>
            <a:endParaRPr lang="zh-CN" altLang="en-US" sz="1600" dirty="0"/>
          </a:p>
        </p:txBody>
      </p:sp>
      <p:sp>
        <p:nvSpPr>
          <p:cNvPr id="9" name="矩形 8"/>
          <p:cNvSpPr/>
          <p:nvPr/>
        </p:nvSpPr>
        <p:spPr>
          <a:xfrm>
            <a:off x="3699164" y="3672883"/>
            <a:ext cx="2321626" cy="584775"/>
          </a:xfrm>
          <a:prstGeom prst="rect">
            <a:avLst/>
          </a:prstGeom>
        </p:spPr>
        <p:txBody>
          <a:bodyPr wrap="square">
            <a:spAutoFit/>
          </a:bodyPr>
          <a:lstStyle/>
          <a:p>
            <a:r>
              <a:rPr lang="zh-CN" altLang="zh-CN" sz="1600" dirty="0"/>
              <a:t>好的响应性能，服务在有限的时间内完成响应</a:t>
            </a:r>
            <a:endParaRPr lang="zh-CN" altLang="en-US" sz="1600" dirty="0"/>
          </a:p>
        </p:txBody>
      </p:sp>
      <p:sp>
        <p:nvSpPr>
          <p:cNvPr id="10" name="矩形 9"/>
          <p:cNvSpPr/>
          <p:nvPr/>
        </p:nvSpPr>
        <p:spPr>
          <a:xfrm>
            <a:off x="6608619" y="3690695"/>
            <a:ext cx="2369126" cy="830997"/>
          </a:xfrm>
          <a:prstGeom prst="rect">
            <a:avLst/>
          </a:prstGeom>
        </p:spPr>
        <p:txBody>
          <a:bodyPr wrap="square">
            <a:spAutoFit/>
          </a:bodyPr>
          <a:lstStyle/>
          <a:p>
            <a:r>
              <a:rPr lang="zh-CN" altLang="zh-CN" sz="1600" dirty="0"/>
              <a:t>网络上有部分数据丢失，但系统仍然可以继续工作</a:t>
            </a:r>
            <a:endParaRPr lang="zh-CN" alt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fontScale="92500" lnSpcReduction="20000"/>
          </a:bodyPr>
          <a:lstStyle/>
          <a:p>
            <a:r>
              <a:rPr lang="zh-CN" altLang="en-US" sz="2800" dirty="0"/>
              <a:t>一致性问题：</a:t>
            </a:r>
            <a:endParaRPr lang="en-US" altLang="zh-CN" sz="2800" dirty="0"/>
          </a:p>
          <a:p>
            <a:pPr>
              <a:buNone/>
            </a:pPr>
            <a:r>
              <a:rPr lang="en-US" altLang="zh-CN" sz="1800" dirty="0"/>
              <a:t>   </a:t>
            </a:r>
            <a:r>
              <a:rPr lang="zh-CN" altLang="zh-CN" sz="1800" dirty="0"/>
              <a:t>如何在多个分布化的存储节点之间保证节点存储的信息是一致的、节点工作步伐是一致的、节点状态是一致的、以及节点间互相协调有序的工作</a:t>
            </a:r>
            <a:r>
              <a:rPr lang="zh-CN" altLang="en-US" sz="1800" dirty="0"/>
              <a:t>。</a:t>
            </a:r>
            <a:endParaRPr lang="en-US" altLang="zh-CN" sz="1800" dirty="0"/>
          </a:p>
          <a:p>
            <a:r>
              <a:rPr lang="en-US" altLang="zh-CN" sz="2800" dirty="0"/>
              <a:t>CAP</a:t>
            </a:r>
            <a:r>
              <a:rPr lang="zh-CN" altLang="zh-CN" sz="2800" dirty="0"/>
              <a:t>原理</a:t>
            </a:r>
            <a:r>
              <a:rPr lang="zh-CN" altLang="en-US" sz="2800" dirty="0"/>
              <a:t>：</a:t>
            </a:r>
            <a:endParaRPr lang="en-US" altLang="zh-CN" sz="2800" dirty="0"/>
          </a:p>
          <a:p>
            <a:pPr>
              <a:buNone/>
            </a:pPr>
            <a:r>
              <a:rPr lang="zh-CN" altLang="zh-CN" sz="1800" dirty="0"/>
              <a:t>在分布式系统中，对于这</a:t>
            </a:r>
            <a:r>
              <a:rPr lang="en-US" altLang="zh-CN" sz="1800" dirty="0"/>
              <a:t>C</a:t>
            </a:r>
            <a:r>
              <a:rPr lang="zh-CN" altLang="zh-CN" sz="1800" dirty="0"/>
              <a:t>、</a:t>
            </a:r>
            <a:r>
              <a:rPr lang="en-US" altLang="zh-CN" sz="1800" dirty="0"/>
              <a:t>A</a:t>
            </a:r>
            <a:r>
              <a:rPr lang="zh-CN" altLang="zh-CN" sz="1800" dirty="0"/>
              <a:t>、</a:t>
            </a:r>
            <a:r>
              <a:rPr lang="en-US" altLang="zh-CN" sz="1800" dirty="0"/>
              <a:t>P</a:t>
            </a:r>
            <a:r>
              <a:rPr lang="zh-CN" altLang="zh-CN" sz="1800" dirty="0"/>
              <a:t>这三者不能同时满足，简而言之就是：</a:t>
            </a:r>
          </a:p>
          <a:p>
            <a:pPr>
              <a:buNone/>
            </a:pPr>
            <a:r>
              <a:rPr lang="en-US" altLang="zh-CN" sz="1800" dirty="0"/>
              <a:t>1</a:t>
            </a:r>
            <a:r>
              <a:rPr lang="zh-CN" altLang="zh-CN" sz="1800" dirty="0"/>
              <a:t>）要想让数据避免单点故障，就得写多份数据。</a:t>
            </a:r>
          </a:p>
          <a:p>
            <a:pPr>
              <a:buNone/>
            </a:pPr>
            <a:r>
              <a:rPr lang="en-US" altLang="zh-CN" sz="1800" dirty="0"/>
              <a:t>2</a:t>
            </a:r>
            <a:r>
              <a:rPr lang="zh-CN" altLang="zh-CN" sz="1800" dirty="0"/>
              <a:t>）写多份的问题会导致数据一致性的问题。</a:t>
            </a:r>
          </a:p>
          <a:p>
            <a:pPr>
              <a:buNone/>
            </a:pPr>
            <a:r>
              <a:rPr lang="en-US" altLang="zh-CN" sz="1800" dirty="0"/>
              <a:t>3</a:t>
            </a:r>
            <a:r>
              <a:rPr lang="zh-CN" altLang="zh-CN" sz="1800" dirty="0"/>
              <a:t>）数据一致性的问题又会引发性能问题。</a:t>
            </a:r>
          </a:p>
          <a:p>
            <a:pPr>
              <a:buNone/>
            </a:pP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分布式文件系统</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fontScale="85000" lnSpcReduction="20000"/>
          </a:bodyPr>
          <a:lstStyle/>
          <a:p>
            <a:pPr>
              <a:buNone/>
            </a:pPr>
            <a:r>
              <a:rPr lang="zh-CN" altLang="en-US" sz="2800" dirty="0"/>
              <a:t>商业应用解决方案：</a:t>
            </a:r>
            <a:r>
              <a:rPr lang="en-US" altLang="zh-CN" sz="2800" dirty="0"/>
              <a:t>HDFS</a:t>
            </a:r>
            <a:endParaRPr lang="en-US" altLang="zh-CN" sz="1800" dirty="0"/>
          </a:p>
          <a:p>
            <a:r>
              <a:rPr lang="zh-CN" altLang="en-US" sz="2800" dirty="0"/>
              <a:t>动机：</a:t>
            </a:r>
            <a:r>
              <a:rPr lang="en-US" altLang="zh-CN" sz="2800" dirty="0" err="1"/>
              <a:t>Hadoop</a:t>
            </a:r>
            <a:r>
              <a:rPr lang="zh-CN" altLang="zh-CN" sz="2800" dirty="0"/>
              <a:t>分布式文件系统是为了在拥有大量机器的集群中跨机器的对大量文件进行可靠存储而设计的。</a:t>
            </a:r>
            <a:endParaRPr lang="en-US" altLang="zh-CN" sz="2800" dirty="0"/>
          </a:p>
          <a:p>
            <a:r>
              <a:rPr lang="zh-CN" altLang="en-US" sz="2800" dirty="0"/>
              <a:t>优点：</a:t>
            </a:r>
            <a:endParaRPr lang="en-US" altLang="zh-CN" sz="2800" dirty="0"/>
          </a:p>
          <a:p>
            <a:pPr lvl="1"/>
            <a:r>
              <a:rPr lang="zh-CN" altLang="zh-CN" sz="2000" dirty="0"/>
              <a:t>高度容错性，适合部署在大量廉价的机器上；</a:t>
            </a:r>
            <a:endParaRPr lang="en-US" altLang="zh-CN" sz="2000" dirty="0"/>
          </a:p>
          <a:p>
            <a:pPr lvl="1"/>
            <a:r>
              <a:rPr lang="zh-CN" altLang="zh-CN" sz="2000" dirty="0"/>
              <a:t>非常高的吞吐量，非常适合那些在大规模数据集上的应用；</a:t>
            </a:r>
            <a:endParaRPr lang="en-US" altLang="zh-CN" sz="2000" dirty="0"/>
          </a:p>
          <a:p>
            <a:pPr lvl="1"/>
            <a:r>
              <a:rPr lang="zh-CN" altLang="zh-CN" sz="2000" dirty="0"/>
              <a:t>流式读取文件系统数据。</a:t>
            </a:r>
            <a:endParaRPr lang="en-US" altLang="zh-CN" sz="2000" dirty="0"/>
          </a:p>
          <a:p>
            <a:pPr>
              <a:buNone/>
            </a:pPr>
            <a:r>
              <a:rPr lang="en-US" altLang="zh-CN" sz="2800" dirty="0"/>
              <a:t>   </a:t>
            </a:r>
            <a:r>
              <a:rPr lang="zh-CN" altLang="zh-CN" sz="2800" dirty="0"/>
              <a:t>以上这些优点使得其非常适合那些有着超大数据集的应用程序。</a:t>
            </a:r>
            <a:endParaRPr lang="zh-CN" altLang="en-US" sz="2800" dirty="0"/>
          </a:p>
        </p:txBody>
      </p:sp>
      <p:sp>
        <p:nvSpPr>
          <p:cNvPr id="2" name="标题 1"/>
          <p:cNvSpPr>
            <a:spLocks noGrp="1"/>
          </p:cNvSpPr>
          <p:nvPr>
            <p:ph type="title"/>
          </p:nvPr>
        </p:nvSpPr>
        <p:spPr/>
        <p:txBody>
          <a:bodyPr/>
          <a:lstStyle/>
          <a:p>
            <a:r>
              <a:rPr lang="zh-CN" altLang="en-US" dirty="0"/>
              <a:t>分布式文件系统</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分布式文件系统</a:t>
            </a:r>
          </a:p>
        </p:txBody>
      </p:sp>
      <p:sp>
        <p:nvSpPr>
          <p:cNvPr id="5" name="文本占位符 2"/>
          <p:cNvSpPr txBox="1"/>
          <p:nvPr/>
        </p:nvSpPr>
        <p:spPr bwMode="auto">
          <a:xfrm>
            <a:off x="628650" y="1369219"/>
            <a:ext cx="8152095"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rmAutofit/>
          </a:body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商业应用解决方案：</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HDFS</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特点：</a:t>
            </a:r>
          </a:p>
        </p:txBody>
      </p:sp>
      <p:graphicFrame>
        <p:nvGraphicFramePr>
          <p:cNvPr id="6" name="图表 4"/>
          <p:cNvGraphicFramePr/>
          <p:nvPr/>
        </p:nvGraphicFramePr>
        <p:xfrm>
          <a:off x="220859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374400" y="2541442"/>
            <a:ext cx="4181422" cy="2062103"/>
          </a:xfrm>
          <a:prstGeom prst="rect">
            <a:avLst/>
          </a:prstGeom>
        </p:spPr>
        <p:txBody>
          <a:bodyPr wrap="square">
            <a:spAutoFit/>
          </a:bodyPr>
          <a:lstStyle/>
          <a:p>
            <a:r>
              <a:rPr lang="en-US" altLang="zh-CN" sz="1600" dirty="0"/>
              <a:t>HDFS</a:t>
            </a:r>
            <a:r>
              <a:rPr lang="zh-CN" altLang="zh-CN" sz="1600" dirty="0"/>
              <a:t>拿出一台或多台机器</a:t>
            </a:r>
            <a:r>
              <a:rPr lang="zh-CN" altLang="en-US" sz="1600" dirty="0"/>
              <a:t>（</a:t>
            </a:r>
            <a:r>
              <a:rPr lang="zh-CN" altLang="zh-CN" sz="1600" dirty="0"/>
              <a:t>名字节点</a:t>
            </a:r>
            <a:r>
              <a:rPr lang="zh-CN" altLang="en-US" sz="1600" dirty="0"/>
              <a:t>）</a:t>
            </a:r>
            <a:r>
              <a:rPr lang="zh-CN" altLang="zh-CN" sz="1600" dirty="0"/>
              <a:t>来保存元数据，并让剩下的机器来保存文件的内容。</a:t>
            </a:r>
            <a:endParaRPr lang="en-US" altLang="zh-CN" sz="1600" dirty="0"/>
          </a:p>
          <a:p>
            <a:endParaRPr lang="en-US" altLang="zh-CN" sz="1600" dirty="0"/>
          </a:p>
          <a:p>
            <a:r>
              <a:rPr lang="zh-CN" altLang="zh-CN" sz="1600" dirty="0"/>
              <a:t>名字节点相当于系统的管理者，不仅要管理存储在</a:t>
            </a:r>
            <a:r>
              <a:rPr lang="en-US" altLang="zh-CN" sz="1600" dirty="0"/>
              <a:t>HDFS</a:t>
            </a:r>
            <a:r>
              <a:rPr lang="zh-CN" altLang="zh-CN" sz="1600" dirty="0"/>
              <a:t>上内容的元数据，而且要记录一些日志与信息，比如哪些节点是集群的一部分，某个文件有几份副本等。</a:t>
            </a:r>
            <a:endParaRPr lang="zh-CN" altLang="en-US" sz="16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10228861" y="2831368"/>
            <a:ext cx="8152095" cy="3263504"/>
          </a:xfrm>
        </p:spPr>
        <p:txBody>
          <a:bodyPr/>
          <a:lstStyle/>
          <a:p>
            <a:pPr>
              <a:buNone/>
            </a:pPr>
            <a:endParaRPr lang="zh-CN" altLang="en-US" dirty="0"/>
          </a:p>
        </p:txBody>
      </p:sp>
      <p:sp>
        <p:nvSpPr>
          <p:cNvPr id="2" name="标题 1"/>
          <p:cNvSpPr>
            <a:spLocks noGrp="1"/>
          </p:cNvSpPr>
          <p:nvPr>
            <p:ph type="title"/>
          </p:nvPr>
        </p:nvSpPr>
        <p:spPr/>
        <p:txBody>
          <a:bodyPr/>
          <a:lstStyle/>
          <a:p>
            <a:r>
              <a:rPr lang="zh-CN" altLang="en-US" dirty="0"/>
              <a:t>分布式文件系统</a:t>
            </a:r>
          </a:p>
        </p:txBody>
      </p:sp>
      <p:sp>
        <p:nvSpPr>
          <p:cNvPr id="5" name="文本占位符 2"/>
          <p:cNvSpPr txBox="1"/>
          <p:nvPr/>
        </p:nvSpPr>
        <p:spPr bwMode="auto">
          <a:xfrm>
            <a:off x="628650" y="1369219"/>
            <a:ext cx="8152095"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rmAutofit/>
          </a:body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商业应用解决方案：</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HDFS</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特点：</a:t>
            </a:r>
          </a:p>
        </p:txBody>
      </p:sp>
      <p:sp>
        <p:nvSpPr>
          <p:cNvPr id="7" name="矩形 6"/>
          <p:cNvSpPr/>
          <p:nvPr/>
        </p:nvSpPr>
        <p:spPr>
          <a:xfrm>
            <a:off x="657644" y="2372223"/>
            <a:ext cx="3651956" cy="2554545"/>
          </a:xfrm>
          <a:prstGeom prst="rect">
            <a:avLst/>
          </a:prstGeom>
        </p:spPr>
        <p:txBody>
          <a:bodyPr wrap="square">
            <a:spAutoFit/>
          </a:bodyPr>
          <a:lstStyle/>
          <a:p>
            <a:r>
              <a:rPr lang="zh-CN" altLang="zh-CN" sz="1600" dirty="0"/>
              <a:t>在</a:t>
            </a:r>
            <a:r>
              <a:rPr lang="en-US" altLang="zh-CN" sz="1600" dirty="0"/>
              <a:t>HDFS</a:t>
            </a:r>
            <a:r>
              <a:rPr lang="zh-CN" altLang="zh-CN" sz="1600" dirty="0"/>
              <a:t>中，文件会被切分成大小相同的数据块（通常为为</a:t>
            </a:r>
            <a:r>
              <a:rPr lang="en-US" altLang="zh-CN" sz="1600" dirty="0"/>
              <a:t>64MB</a:t>
            </a:r>
            <a:r>
              <a:rPr lang="zh-CN" altLang="zh-CN" sz="1600" dirty="0"/>
              <a:t>），然后将这些块写入到文件系统中。同一个文件的不同数据块一般会保存在不同的数据节点上。</a:t>
            </a:r>
            <a:endParaRPr lang="en-US" altLang="zh-CN" sz="1600" dirty="0"/>
          </a:p>
          <a:p>
            <a:endParaRPr lang="en-US" altLang="zh-CN" sz="1600" dirty="0"/>
          </a:p>
          <a:p>
            <a:r>
              <a:rPr lang="zh-CN" altLang="zh-CN" sz="1600" dirty="0"/>
              <a:t>这样做带来以下好处：首先，当对这些文件执行运算时，能够通过并行方式读取和处理文件的不同部分；其次，可以并行的写入来提升写效率。</a:t>
            </a:r>
            <a:endParaRPr lang="zh-CN" altLang="en-US" sz="1600" dirty="0"/>
          </a:p>
        </p:txBody>
      </p:sp>
      <p:graphicFrame>
        <p:nvGraphicFramePr>
          <p:cNvPr id="6" name="图表 4"/>
          <p:cNvGraphicFramePr/>
          <p:nvPr/>
        </p:nvGraphicFramePr>
        <p:xfrm>
          <a:off x="221621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10228861" y="2831368"/>
            <a:ext cx="8152095" cy="3263504"/>
          </a:xfrm>
        </p:spPr>
        <p:txBody>
          <a:bodyPr/>
          <a:lstStyle/>
          <a:p>
            <a:endParaRPr lang="zh-CN" altLang="en-US" dirty="0"/>
          </a:p>
        </p:txBody>
      </p:sp>
      <p:sp>
        <p:nvSpPr>
          <p:cNvPr id="2" name="标题 1"/>
          <p:cNvSpPr>
            <a:spLocks noGrp="1"/>
          </p:cNvSpPr>
          <p:nvPr>
            <p:ph type="title"/>
          </p:nvPr>
        </p:nvSpPr>
        <p:spPr/>
        <p:txBody>
          <a:bodyPr/>
          <a:lstStyle/>
          <a:p>
            <a:r>
              <a:rPr lang="zh-CN" altLang="en-US" dirty="0"/>
              <a:t>分布式文件系统</a:t>
            </a:r>
          </a:p>
        </p:txBody>
      </p:sp>
      <p:sp>
        <p:nvSpPr>
          <p:cNvPr id="5" name="文本占位符 2"/>
          <p:cNvSpPr txBox="1"/>
          <p:nvPr/>
        </p:nvSpPr>
        <p:spPr bwMode="auto">
          <a:xfrm>
            <a:off x="628650" y="1369219"/>
            <a:ext cx="8152095"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normAutofit/>
          </a:body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商业应用解决方案：</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HDFS</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特点：</a:t>
            </a:r>
          </a:p>
        </p:txBody>
      </p:sp>
      <p:sp>
        <p:nvSpPr>
          <p:cNvPr id="7" name="矩形 6"/>
          <p:cNvSpPr/>
          <p:nvPr/>
        </p:nvSpPr>
        <p:spPr>
          <a:xfrm>
            <a:off x="690179" y="2375156"/>
            <a:ext cx="3798711" cy="3077766"/>
          </a:xfrm>
          <a:prstGeom prst="rect">
            <a:avLst/>
          </a:prstGeom>
        </p:spPr>
        <p:txBody>
          <a:bodyPr wrap="square">
            <a:spAutoFit/>
          </a:bodyPr>
          <a:lstStyle/>
          <a:p>
            <a:r>
              <a:rPr lang="zh-CN" altLang="zh-CN" sz="1600" dirty="0"/>
              <a:t>数据节点会周期性发送心跳信息给名字节点</a:t>
            </a:r>
            <a:r>
              <a:rPr lang="en-US" altLang="zh-CN" sz="1600" dirty="0"/>
              <a:t> (</a:t>
            </a:r>
            <a:r>
              <a:rPr lang="zh-CN" altLang="zh-CN" sz="1600" dirty="0"/>
              <a:t>默认是每</a:t>
            </a:r>
            <a:r>
              <a:rPr lang="en-US" altLang="zh-CN" sz="1600" dirty="0"/>
              <a:t>3</a:t>
            </a:r>
            <a:r>
              <a:rPr lang="zh-CN" altLang="zh-CN" sz="1600" dirty="0"/>
              <a:t>秒钟一次</a:t>
            </a:r>
            <a:r>
              <a:rPr lang="en-US" altLang="zh-CN" sz="1600" dirty="0"/>
              <a:t>)</a:t>
            </a:r>
            <a:r>
              <a:rPr lang="zh-CN" altLang="zh-CN" sz="1600" dirty="0"/>
              <a:t>。如果名字节点在预定的时间没有收到数据节点的心跳信息</a:t>
            </a:r>
            <a:r>
              <a:rPr lang="en-US" altLang="zh-CN" sz="1600" dirty="0"/>
              <a:t>(</a:t>
            </a:r>
            <a:r>
              <a:rPr lang="zh-CN" altLang="zh-CN" sz="1600" dirty="0"/>
              <a:t>默认是</a:t>
            </a:r>
            <a:r>
              <a:rPr lang="en-US" altLang="zh-CN" sz="1600" dirty="0"/>
              <a:t>10</a:t>
            </a:r>
            <a:r>
              <a:rPr lang="zh-CN" altLang="zh-CN" sz="1600" dirty="0"/>
              <a:t>分钟</a:t>
            </a:r>
            <a:r>
              <a:rPr lang="en-US" altLang="zh-CN" sz="1600" dirty="0"/>
              <a:t>)</a:t>
            </a:r>
            <a:r>
              <a:rPr lang="zh-CN" altLang="zh-CN" sz="1600" dirty="0"/>
              <a:t>，它就会认为数据节点出现问题了，名字节点会把该数据节点从集群中移除，并且启动一个进程去恢复数据。</a:t>
            </a:r>
            <a:endParaRPr lang="en-US" altLang="zh-CN" sz="1600" dirty="0"/>
          </a:p>
          <a:p>
            <a:endParaRPr lang="en-US" altLang="zh-CN" sz="1600" dirty="0"/>
          </a:p>
          <a:p>
            <a:r>
              <a:rPr lang="en-US" altLang="zh-CN" sz="1600" dirty="0"/>
              <a:t>HDFS</a:t>
            </a:r>
            <a:r>
              <a:rPr lang="zh-CN" altLang="zh-CN" sz="1600" dirty="0"/>
              <a:t>默认采用三副本冗余策略，这意味着所有数据块均有三个部分保持在三个节点上。</a:t>
            </a:r>
            <a:endParaRPr lang="en-US" altLang="zh-CN" sz="1600" dirty="0"/>
          </a:p>
          <a:p>
            <a:endParaRPr lang="zh-CN" altLang="en-US" dirty="0"/>
          </a:p>
        </p:txBody>
      </p:sp>
      <p:graphicFrame>
        <p:nvGraphicFramePr>
          <p:cNvPr id="6" name="图表 4"/>
          <p:cNvGraphicFramePr/>
          <p:nvPr/>
        </p:nvGraphicFramePr>
        <p:xfrm>
          <a:off x="221621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磁带：按顺序进行数据访问，一次进行一项应用程序访问，存储</a:t>
            </a:r>
            <a:r>
              <a:rPr lang="en-US" altLang="zh-CN" dirty="0"/>
              <a:t>/</a:t>
            </a:r>
            <a:r>
              <a:rPr lang="zh-CN" altLang="en-US" dirty="0"/>
              <a:t>检索开销大。</a:t>
            </a:r>
          </a:p>
          <a:p>
            <a:r>
              <a:rPr lang="zh-CN" altLang="en-US" dirty="0"/>
              <a:t>光盘：在小型的单用户计算环境中广泛用作分发介质，在容量和速度方面有限。</a:t>
            </a:r>
          </a:p>
          <a:p>
            <a:r>
              <a:rPr lang="zh-CN" altLang="en-US" dirty="0"/>
              <a:t>磁盘驱动器：一般称为硬盘，最为流行的存储介质，可随机读</a:t>
            </a:r>
            <a:r>
              <a:rPr lang="en-US" altLang="zh-CN" dirty="0"/>
              <a:t>/</a:t>
            </a:r>
            <a:r>
              <a:rPr lang="zh-CN" altLang="en-US" dirty="0"/>
              <a:t>写访问，为云存储首选存储设备。</a:t>
            </a:r>
          </a:p>
          <a:p>
            <a:r>
              <a:rPr lang="zh-CN" altLang="en-US" dirty="0"/>
              <a:t>闪存驱动器：使用半导体介质，低功耗，速度快，可用于存储分级存储快速缓存部分。常见有优盘，固态硬盘（</a:t>
            </a:r>
            <a:r>
              <a:rPr lang="en-US" altLang="zh-CN" dirty="0"/>
              <a:t>Solid State Drives</a:t>
            </a:r>
            <a:r>
              <a:rPr lang="zh-CN" altLang="en-US" dirty="0"/>
              <a:t>，</a:t>
            </a:r>
            <a:r>
              <a:rPr lang="en-US" altLang="zh-CN" dirty="0"/>
              <a:t>SSD</a:t>
            </a:r>
            <a:r>
              <a:rPr lang="zh-CN" altLang="en-US" dirty="0"/>
              <a:t>）等。</a:t>
            </a:r>
          </a:p>
          <a:p>
            <a:endParaRPr lang="en-US" dirty="0"/>
          </a:p>
        </p:txBody>
      </p:sp>
      <p:sp>
        <p:nvSpPr>
          <p:cNvPr id="2" name="标题 1"/>
          <p:cNvSpPr>
            <a:spLocks noGrp="1"/>
          </p:cNvSpPr>
          <p:nvPr>
            <p:ph type="title"/>
          </p:nvPr>
        </p:nvSpPr>
        <p:spPr/>
        <p:txBody>
          <a:bodyPr>
            <a:normAutofit/>
          </a:bodyPr>
          <a:lstStyle/>
          <a:p>
            <a:r>
              <a:rPr lang="zh-CN" altLang="en-US" dirty="0"/>
              <a:t>（</a:t>
            </a:r>
            <a:r>
              <a:rPr lang="en-US" altLang="zh-CN" dirty="0"/>
              <a:t>1</a:t>
            </a:r>
            <a:r>
              <a:rPr lang="zh-CN" altLang="en-US" dirty="0"/>
              <a:t>）常见存储介质</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206468"/>
            <a:ext cx="8152095" cy="3426255"/>
          </a:xfrm>
        </p:spPr>
        <p:txBody>
          <a:bodyPr/>
          <a:lstStyle/>
          <a:p>
            <a:pPr>
              <a:buNone/>
            </a:pPr>
            <a:r>
              <a:rPr lang="zh-CN" altLang="en-US" sz="2800" dirty="0"/>
              <a:t>商业应用解决方案：</a:t>
            </a:r>
            <a:r>
              <a:rPr lang="en-US" altLang="zh-CN" sz="2800" dirty="0"/>
              <a:t>HDFS</a:t>
            </a:r>
            <a:endParaRPr lang="en-US" altLang="zh-CN" sz="1800" dirty="0"/>
          </a:p>
          <a:p>
            <a:r>
              <a:rPr lang="zh-CN" altLang="en-US" sz="2800" dirty="0"/>
              <a:t>架构：名字节点，数据节点，第二名字节点</a:t>
            </a:r>
          </a:p>
        </p:txBody>
      </p:sp>
      <p:sp>
        <p:nvSpPr>
          <p:cNvPr id="2" name="标题 1"/>
          <p:cNvSpPr>
            <a:spLocks noGrp="1"/>
          </p:cNvSpPr>
          <p:nvPr>
            <p:ph type="title"/>
          </p:nvPr>
        </p:nvSpPr>
        <p:spPr/>
        <p:txBody>
          <a:bodyPr/>
          <a:lstStyle/>
          <a:p>
            <a:r>
              <a:rPr lang="zh-CN" altLang="en-US" dirty="0"/>
              <a:t>分布式文件系统</a:t>
            </a:r>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01729" name="Object 1"/>
          <p:cNvGraphicFramePr>
            <a:graphicFrameLocks noChangeAspect="1"/>
          </p:cNvGraphicFramePr>
          <p:nvPr/>
        </p:nvGraphicFramePr>
        <p:xfrm>
          <a:off x="413657" y="2476500"/>
          <a:ext cx="6444398" cy="2667000"/>
        </p:xfrm>
        <a:graphic>
          <a:graphicData uri="http://schemas.openxmlformats.org/presentationml/2006/ole">
            <mc:AlternateContent xmlns:mc="http://schemas.openxmlformats.org/markup-compatibility/2006">
              <mc:Choice xmlns:v="urn:schemas-microsoft-com:vml" Requires="v">
                <p:oleObj name="Visio" r:id="rId3" imgW="5259705" imgH="2917190" progId="">
                  <p:embed/>
                </p:oleObj>
              </mc:Choice>
              <mc:Fallback>
                <p:oleObj name="Visio" r:id="rId3" imgW="5259705" imgH="2917190" progId="">
                  <p:embed/>
                  <p:pic>
                    <p:nvPicPr>
                      <p:cNvPr id="20172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 y="2476500"/>
                        <a:ext cx="6444398"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6858000" y="2347966"/>
            <a:ext cx="1981200" cy="2246769"/>
          </a:xfrm>
          <a:prstGeom prst="rect">
            <a:avLst/>
          </a:prstGeom>
        </p:spPr>
        <p:txBody>
          <a:bodyPr wrap="square">
            <a:spAutoFit/>
          </a:bodyPr>
          <a:lstStyle/>
          <a:p>
            <a:r>
              <a:rPr lang="zh-CN" altLang="zh-CN" sz="2000" dirty="0"/>
              <a:t>名字节点：管理数据块映射；处理客户端的读写请求；配置副本策略；管理</a:t>
            </a:r>
            <a:r>
              <a:rPr lang="en-US" altLang="zh-CN" sz="2000" dirty="0"/>
              <a:t>HDFS</a:t>
            </a:r>
            <a:r>
              <a:rPr lang="zh-CN" altLang="zh-CN" sz="2000" dirty="0"/>
              <a:t>的名称空间</a:t>
            </a:r>
            <a:endParaRPr lang="zh-CN" altLang="en-US" sz="20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79819"/>
            <a:ext cx="8152095" cy="3552904"/>
          </a:xfrm>
        </p:spPr>
        <p:txBody>
          <a:bodyPr/>
          <a:lstStyle/>
          <a:p>
            <a:pPr>
              <a:buNone/>
            </a:pPr>
            <a:r>
              <a:rPr lang="zh-CN" altLang="en-US" sz="2800" dirty="0"/>
              <a:t>商业应用解决方案：</a:t>
            </a:r>
            <a:r>
              <a:rPr lang="en-US" altLang="zh-CN" sz="2800" dirty="0"/>
              <a:t>HDFS</a:t>
            </a:r>
            <a:endParaRPr lang="en-US" altLang="zh-CN" sz="1800" dirty="0"/>
          </a:p>
          <a:p>
            <a:r>
              <a:rPr lang="zh-CN" altLang="en-US" sz="2800" dirty="0"/>
              <a:t>架构：名字节点，数据节点，第二名字节点</a:t>
            </a:r>
          </a:p>
        </p:txBody>
      </p:sp>
      <p:sp>
        <p:nvSpPr>
          <p:cNvPr id="2" name="标题 1"/>
          <p:cNvSpPr>
            <a:spLocks noGrp="1"/>
          </p:cNvSpPr>
          <p:nvPr>
            <p:ph type="title"/>
          </p:nvPr>
        </p:nvSpPr>
        <p:spPr/>
        <p:txBody>
          <a:bodyPr/>
          <a:lstStyle/>
          <a:p>
            <a:r>
              <a:rPr lang="zh-CN" altLang="en-US" dirty="0"/>
              <a:t>分布式文件系统</a:t>
            </a:r>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01729" name="Object 1"/>
          <p:cNvGraphicFramePr>
            <a:graphicFrameLocks noChangeAspect="1"/>
          </p:cNvGraphicFramePr>
          <p:nvPr/>
        </p:nvGraphicFramePr>
        <p:xfrm>
          <a:off x="586377" y="2286000"/>
          <a:ext cx="6444398" cy="2667000"/>
        </p:xfrm>
        <a:graphic>
          <a:graphicData uri="http://schemas.openxmlformats.org/presentationml/2006/ole">
            <mc:AlternateContent xmlns:mc="http://schemas.openxmlformats.org/markup-compatibility/2006">
              <mc:Choice xmlns:v="urn:schemas-microsoft-com:vml" Requires="v">
                <p:oleObj name="Visio" r:id="rId3" imgW="5259705" imgH="2917190" progId="">
                  <p:embed/>
                </p:oleObj>
              </mc:Choice>
              <mc:Fallback>
                <p:oleObj name="Visio" r:id="rId3" imgW="5259705" imgH="2917190" progId="">
                  <p:embed/>
                  <p:pic>
                    <p:nvPicPr>
                      <p:cNvPr id="20172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77" y="2286000"/>
                        <a:ext cx="6444398"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6413500" y="2343664"/>
            <a:ext cx="2559050" cy="923330"/>
          </a:xfrm>
          <a:prstGeom prst="rect">
            <a:avLst/>
          </a:prstGeom>
        </p:spPr>
        <p:txBody>
          <a:bodyPr wrap="square">
            <a:spAutoFit/>
          </a:bodyPr>
          <a:lstStyle/>
          <a:p>
            <a:r>
              <a:rPr lang="zh-CN" altLang="zh-CN" dirty="0"/>
              <a:t>数据节点：负责存储客户端发来的数据块；执行数据块的读写操作；</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079819"/>
            <a:ext cx="8152095" cy="3552904"/>
          </a:xfrm>
        </p:spPr>
        <p:txBody>
          <a:bodyPr/>
          <a:lstStyle/>
          <a:p>
            <a:pPr>
              <a:buNone/>
            </a:pPr>
            <a:r>
              <a:rPr lang="zh-CN" altLang="en-US" sz="2800" dirty="0"/>
              <a:t>商业应用解决方案：</a:t>
            </a:r>
            <a:r>
              <a:rPr lang="en-US" altLang="zh-CN" sz="2800" dirty="0"/>
              <a:t>HDFS</a:t>
            </a:r>
            <a:endParaRPr lang="en-US" altLang="zh-CN" sz="1800" dirty="0"/>
          </a:p>
          <a:p>
            <a:r>
              <a:rPr lang="zh-CN" altLang="en-US" sz="2800" dirty="0"/>
              <a:t>架构：名字节点，数据节点，第二名字节点</a:t>
            </a:r>
          </a:p>
        </p:txBody>
      </p:sp>
      <p:sp>
        <p:nvSpPr>
          <p:cNvPr id="2" name="标题 1"/>
          <p:cNvSpPr>
            <a:spLocks noGrp="1"/>
          </p:cNvSpPr>
          <p:nvPr>
            <p:ph type="title"/>
          </p:nvPr>
        </p:nvSpPr>
        <p:spPr/>
        <p:txBody>
          <a:bodyPr/>
          <a:lstStyle/>
          <a:p>
            <a:r>
              <a:rPr lang="zh-CN" altLang="en-US" dirty="0"/>
              <a:t>分布式文件系统</a:t>
            </a:r>
          </a:p>
        </p:txBody>
      </p:sp>
      <p:sp>
        <p:nvSpPr>
          <p:cNvPr id="201730" name="Rectangle 2"/>
          <p:cNvSpPr>
            <a:spLocks noChangeArrowheads="1"/>
          </p:cNvSpPr>
          <p:nvPr/>
        </p:nvSpPr>
        <p:spPr bwMode="auto">
          <a:xfrm>
            <a:off x="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01729" name="Object 1"/>
          <p:cNvGraphicFramePr>
            <a:graphicFrameLocks noChangeAspect="1"/>
          </p:cNvGraphicFramePr>
          <p:nvPr/>
        </p:nvGraphicFramePr>
        <p:xfrm>
          <a:off x="586377" y="2286000"/>
          <a:ext cx="6444398" cy="2667000"/>
        </p:xfrm>
        <a:graphic>
          <a:graphicData uri="http://schemas.openxmlformats.org/presentationml/2006/ole">
            <mc:AlternateContent xmlns:mc="http://schemas.openxmlformats.org/markup-compatibility/2006">
              <mc:Choice xmlns:v="urn:schemas-microsoft-com:vml" Requires="v">
                <p:oleObj name="Visio" r:id="rId3" imgW="5259705" imgH="2917190" progId="">
                  <p:embed/>
                </p:oleObj>
              </mc:Choice>
              <mc:Fallback>
                <p:oleObj name="Visio" r:id="rId3" imgW="5259705" imgH="2917190" progId="">
                  <p:embed/>
                  <p:pic>
                    <p:nvPicPr>
                      <p:cNvPr id="20172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77" y="2286000"/>
                        <a:ext cx="6444398"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6692900" y="2377900"/>
            <a:ext cx="2311400" cy="1754326"/>
          </a:xfrm>
          <a:prstGeom prst="rect">
            <a:avLst/>
          </a:prstGeom>
        </p:spPr>
        <p:txBody>
          <a:bodyPr wrap="square">
            <a:spAutoFit/>
          </a:bodyPr>
          <a:lstStyle/>
          <a:p>
            <a:r>
              <a:rPr lang="zh-CN" altLang="zh-CN" dirty="0"/>
              <a:t>第二名字节点</a:t>
            </a:r>
            <a:r>
              <a:rPr lang="zh-CN" altLang="en-US" dirty="0"/>
              <a:t>：</a:t>
            </a:r>
            <a:r>
              <a:rPr lang="zh-CN" altLang="zh-CN" dirty="0"/>
              <a:t>保存着名字节点的部分信息（不是全部信息，当名字节点宕掉之后用来恢复数据），是名字节点的冷备份</a:t>
            </a:r>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628650" y="1369219"/>
            <a:ext cx="8152095" cy="3263504"/>
          </a:xfrm>
        </p:spPr>
        <p:txBody>
          <a:bodyPr>
            <a:normAutofit lnSpcReduction="10000"/>
          </a:bodyPr>
          <a:lstStyle/>
          <a:p>
            <a:pPr>
              <a:buNone/>
            </a:pPr>
            <a:r>
              <a:rPr lang="zh-CN" altLang="en-US" dirty="0"/>
              <a:t>场景回顾：</a:t>
            </a:r>
            <a:endParaRPr lang="en-US" altLang="zh-CN" dirty="0"/>
          </a:p>
          <a:p>
            <a:pPr>
              <a:buNone/>
            </a:pPr>
            <a:r>
              <a:rPr lang="en-US" altLang="zh-CN" dirty="0"/>
              <a:t>    </a:t>
            </a:r>
            <a:r>
              <a:rPr lang="en-US" altLang="zh-CN" sz="3000" dirty="0"/>
              <a:t>        </a:t>
            </a:r>
            <a:r>
              <a:rPr lang="zh-CN" altLang="zh-CN" sz="3000" dirty="0"/>
              <a:t>针对本小节开始提到的脸书存储数据激增的案例，脸书后来部署了一个</a:t>
            </a:r>
            <a:r>
              <a:rPr lang="en-US" altLang="zh-CN" sz="3000" dirty="0"/>
              <a:t>HDFS</a:t>
            </a:r>
            <a:r>
              <a:rPr lang="zh-CN" altLang="zh-CN" sz="3000" dirty="0"/>
              <a:t>集群。</a:t>
            </a:r>
            <a:endParaRPr lang="en-US" altLang="zh-CN" sz="3000" dirty="0"/>
          </a:p>
          <a:p>
            <a:pPr>
              <a:buNone/>
            </a:pPr>
            <a:r>
              <a:rPr lang="en-US" altLang="zh-CN" sz="3000" dirty="0"/>
              <a:t>            </a:t>
            </a:r>
            <a:r>
              <a:rPr lang="zh-CN" altLang="zh-CN" sz="3000" dirty="0"/>
              <a:t>随着集群的规模和使用迅速增长，现在脸书正在运行世界第二大</a:t>
            </a:r>
            <a:r>
              <a:rPr lang="en-US" altLang="zh-CN" sz="3000" dirty="0"/>
              <a:t>HDFS</a:t>
            </a:r>
            <a:r>
              <a:rPr lang="zh-CN" altLang="zh-CN" sz="3000" dirty="0"/>
              <a:t>集群系统，存放的数据超过了</a:t>
            </a:r>
            <a:r>
              <a:rPr lang="en-US" altLang="zh-CN" sz="3000" dirty="0"/>
              <a:t>2 PB</a:t>
            </a:r>
            <a:r>
              <a:rPr lang="zh-CN" altLang="zh-CN" sz="3000" dirty="0"/>
              <a:t>，每天给它加载的数据超过</a:t>
            </a:r>
            <a:r>
              <a:rPr lang="en-US" altLang="zh-CN" sz="3000" dirty="0"/>
              <a:t>10 TB</a:t>
            </a:r>
            <a:r>
              <a:rPr lang="zh-CN" altLang="zh-CN" sz="3000" dirty="0"/>
              <a:t>。</a:t>
            </a:r>
          </a:p>
          <a:p>
            <a:pPr>
              <a:buNone/>
            </a:pPr>
            <a:endParaRPr lang="en-US" altLang="zh-CN" sz="2400" dirty="0"/>
          </a:p>
        </p:txBody>
      </p:sp>
      <p:sp>
        <p:nvSpPr>
          <p:cNvPr id="2" name="标题 1"/>
          <p:cNvSpPr>
            <a:spLocks noGrp="1"/>
          </p:cNvSpPr>
          <p:nvPr>
            <p:ph type="title"/>
          </p:nvPr>
        </p:nvSpPr>
        <p:spPr/>
        <p:txBody>
          <a:bodyPr/>
          <a:lstStyle/>
          <a:p>
            <a:r>
              <a:rPr lang="zh-CN" altLang="en-US" dirty="0"/>
              <a:t>分布式文件系统</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dirty="0"/>
              <a:t>分布式存储的两大主流技术：</a:t>
            </a:r>
            <a:endParaRPr lang="en-US" altLang="zh-CN" dirty="0"/>
          </a:p>
          <a:p>
            <a:pPr lvl="1"/>
            <a:r>
              <a:rPr lang="zh-CN" altLang="zh-CN" dirty="0">
                <a:solidFill>
                  <a:schemeClr val="tx1"/>
                </a:solidFill>
                <a:effectLst>
                  <a:outerShdw blurRad="38100" dist="19050" dir="2700000" algn="tl" rotWithShape="0">
                    <a:schemeClr val="dk1">
                      <a:alpha val="40000"/>
                    </a:schemeClr>
                  </a:outerShdw>
                </a:effectLst>
              </a:rPr>
              <a:t>分布式文件系统</a:t>
            </a:r>
            <a:endParaRPr lang="en-US" altLang="zh-CN" dirty="0">
              <a:solidFill>
                <a:schemeClr val="tx1"/>
              </a:solidFill>
              <a:effectLst>
                <a:outerShdw blurRad="38100" dist="19050" dir="2700000" algn="tl" rotWithShape="0">
                  <a:schemeClr val="dk1">
                    <a:alpha val="40000"/>
                  </a:schemeClr>
                </a:outerShdw>
              </a:effectLst>
            </a:endParaRPr>
          </a:p>
          <a:p>
            <a:pPr lvl="1"/>
            <a:r>
              <a:rPr lang="zh-CN" altLang="en-US" dirty="0">
                <a:solidFill>
                  <a:srgbClr val="FF0000"/>
                </a:solidFill>
              </a:rPr>
              <a:t>分布式数据库系统</a:t>
            </a:r>
            <a:endParaRPr lang="en-US" altLang="zh-CN" dirty="0">
              <a:solidFill>
                <a:srgbClr val="FF0000"/>
              </a:solidFill>
            </a:endParaRPr>
          </a:p>
          <a:p>
            <a:pPr>
              <a:buNone/>
            </a:pPr>
            <a:endParaRPr lang="en-US" altLang="zh-CN" dirty="0">
              <a:solidFill>
                <a:srgbClr val="FF0000"/>
              </a:solidFill>
            </a:endParaRPr>
          </a:p>
        </p:txBody>
      </p:sp>
      <p:sp>
        <p:nvSpPr>
          <p:cNvPr id="2" name="标题 1"/>
          <p:cNvSpPr>
            <a:spLocks noGrp="1"/>
          </p:cNvSpPr>
          <p:nvPr>
            <p:ph type="title"/>
          </p:nvPr>
        </p:nvSpPr>
        <p:spPr/>
        <p:txBody>
          <a:bodyPr/>
          <a:lstStyle/>
          <a:p>
            <a:r>
              <a:rPr lang="en-US" altLang="zh-CN" dirty="0">
                <a:sym typeface="+mn-ea"/>
              </a:rPr>
              <a:t>3.2.3 </a:t>
            </a:r>
            <a:r>
              <a:rPr lang="zh-CN" altLang="en-US" dirty="0"/>
              <a:t>分布式存储</a:t>
            </a:r>
          </a:p>
        </p:txBody>
      </p:sp>
      <p:sp>
        <p:nvSpPr>
          <p:cNvPr id="218116" name="AutoShape 4" descr="data:image/jpeg;base64,/9j/4AAQSkZJRgABAQAAAQABAAD/2wBDAAgGBgcGBQgHBwcJCQgKDBQNDAsLDBkSEw8UHRofHh0aHBwgJC4nICIsIxwcKDcpLDAxNDQ0Hyc5PTgyPC4zNDL/2wBDAQkJCQwLDBgNDRgyIRwhMjIyMjIyMjIyMjIyMjIyMjIyMjIyMjIyMjIyMjIyMjIyMjIyMjIyMjIyMjIyMjIyMjL/wAARCAEsAdMDASIAAhEBAxEB/8QAHAABAAIDAQEBAAAAAAAAAAAAAAUGAQQHAwII/8QAVxAAAQMDAgIECAgKBgcIAQUAAQIDBAAFEQYhEjETQVFhBxQVFiI2cdEyVXSBkZOUtCMzQlJUYnWxsrM1VnKCodIkQ0Rjc4PBJSY0N1OSw/DTZXaVovH/xAAZAQEAAwEBAAAAAAAAAAAAAAAAAQIDBAX/xAAlEQEBAAEDAwUBAQEBAAAAAAAAAQIDERIhMVEEExQyYUEiM3H/2gAMAwEAAhEDEQA/AO/0pSgUpSgUpSgUpSgUpSgUpSgUpSgUpSgUpSgUpSgV8khIJJAA3NVW+a9tlqmm2Q23rteDsmBBHGsH9dXJsd5qDc0/qHVZ6TVc8RIB3FntrhCSOx13mv2DAqLdhI3XwhxRNctmm4bl+uaDhaY6gGGT/vHT6I9gya0mdc36weuFnbMRW/lK0hTrTWepxs+mnHLiGQascG1Q7XDREgxWo0Zv4LTSQlI/+9p3rZ6LuqnOrcW3bbpAu8JuZbpbMqMsei6ysKSa3a57cNFR40ly7WCe5YLgfSW6xjoHj/vWj6J+bBqV0JqSbqCDORcW44mW+WqG65GJ6N0pAPGkHcZzyq0sqLFtpSlWQUpSgUpSgUpSgUpXhLlx4MdyTKfbYYbGVuOqCUpHeTyoPetC63e3WSEubc5rMSMjm46sJHzdp7hVOe1xcdQrVH0VbhJazwqu0wFEVH9gfCdPswO+swNDx/HkXS/S3b5dRuHpQ/BtH/dNfBSP8ai3ZOzxc1rqW/K6XSdkZbgIPEJl34mhJH5raB6QB/OVy7KkbR4Q4MiYi2XyM7YrsrZLEsjo3T/unfgrH0Huqc6L21qXGzwbxDXDuMRqVHXzbdTxD2jsPeKpM7unZYgQQCDms1yW6OXDwaNNSrXd1S7SXm212mcS4psLUE5ac5pAzyVnlXWeqryyq7bM0pSpClKUClKUClKUClKUClKUClKZoFKUoFKUoFKUoFUO8+EF9OpJWmdOWddxu8ZKS8p55LLDIKQQST6SsAgkAfPV8PKuJzipGutXFuMX3VXe3tICF9G4krYI4m1/kqH0HkedBaY/hCuFkUIms7I9GfP4mXbGlyI8g/mpABUlXcrszmsTPCZOjNiadF3dFqScOvSXG2ngO1LBJUr/AAr2tWp3WmFKmByZGbPCuWw0Q6wex9nmkj85Ox7BXxqXROnvCJDTLRJHjCU4bmxl8XD3KTyPz4OwoLVp/Utn1PC8btE1uQ2NlpGy2z2KSd0n21L5r83N+DnXlg1Ejyc2t1aB+CuMN8IITnkoq5j9RYI25gV1ayaov0C+QNO6rgteNzQsRbhDUC08UJKlBac5QrA7waC90rArNApSlApSlApSlApSlAqi+FSVLjaWjNRZL0Yy7ixGdWysoUW1qwoBQ3GR2VeqoHhZ9XrVk4HlmL/FUUiU0xb7JaYniFqgtwVc1o/LcP5xWd157efbU/0XdXM9Oia3Pu0FVxbubMJSlCBKBbnNK3OEq5KT2K76sOmNXWu/O9FbLs6t1rCnoMtopebTkDkcEDJG+/Ospv8A1erX0XWa0JU9qOCG0hxfaeQrLspTowTgHqHKouV11XLLp0TIi7lKelKy6snHIdQ9gr48FHwdUftlz+BNfEvrp4LXW2WdUuOrShCbw4SpRwB6COuqaF3yqdTs6PWajrZfLXeFyEW2exLMZYQ90K+IIURyJFSOa62RSsHlUNdrw5bbraIgbY6Kc642tx1wp4OFBXkbYOeEjmOqgmsilUt3Wz8bS8a7rgsrW7MLKm2niQlpLpbW5nG4AHF89XJJBGeo9Y66D6pTNM0GK5VqNhm8eFpcK6sqn26DbGpLUFxZ6PpFOFJVw54VHGPhV0OTqG0RLsm1yblGZnLbDqWHXAlSkEkZGee4P0Vy3WUUzPCPekpM1JbsUd4Lgr4XU8LyjxJ/Ox+b18qrl2TO7qEJ2NIYSIxSEoHD0YHCUd3D1Vs9F3VzWFfRB0tDurz69RNJV0b8u2s9HIj9hW2N8DGDjr6quFnvTFytDc+BNekxXvxa3kcKk4KgQRgbggjcVnv5W/8AEu70bKeJw4HZ11Cz7o6QUMfgk8ifyj8/VWw84XEkkkntqHlddZ6mV26LYxRtfknTqiSSfG42ST/vU13GuG6+9XFfK4/81NdyFX9P9EavdmlKVuzKUpQKUpQKUpQKUrB5UGa8ZMliJHW/IebZZbGVuOKCUpHaSahZl9kOTXrfZ4fjMllQQ888eBhkkZwTzUcEeikZ3FeDViDz6JV2kKuMpB4kdInhaaP6je4BHacq76i1OzD2oJ1z9Cxxghg/7fMQQgjtbb2Uv2nhHWOLlWl5A4nBKXcp6rkOU3psLHcE44OH9Th4e6rF0VOi7s1nbanaIlm+3G1jhvMYyYw/26G2TgdrjW5HtTxDrwkVYYcyNPiokxJDT7CxlLjSwpJ9hFRUuZHhD8IoqX1IRzz/ANKgdNyQ/rqappltht2AlxbbWwWrpCOJXUVY/K50x1JvsXHpuvdK+MUrVV90pSgHlXGj/wCZGpP/ANwWn+Ua6bqLU9p0vBTKuknow4rgZaQkrceX+ahI3Jrl1uTcZ+pr3c3rY9AkSrhCuUaDLUEOusspKVdwVy2zsTg1MHRZmn41wKJiFuxZyE4RLjK4XAOw9Sh3HNUy7sv25+4dN0AuLVuemx7lBSY7pLakJIcSDwqJKweWNqvlsu0W4RCY6zlHoutrTwraV2KSdwapWsjifP79PzP5rNWsRuuLEt1Tb61rJUpSRns9HqqlzznwoaNJOT4zK3PyZVWMvhMBS/znEj/+tQV8tN6audk1JboCZzlseccVC6Xo3HULbKCUk7ZGcgddUS6bSq/pvWVn1OlxEN1bMxnZ+DJR0b7J7FIP7xkd9WAHNApSlApSlApSlApSlAqg+Fn1etX7ZifxVfqoPhZ9XrT+2Yn8VRexO7zuumrfqJTbskvR5zOQzOjK4HUd2fyh3Gs2OBerXfVMXCc1dIqo+Wpy46USAQtI4FrG6sgk/wB2te9226znYLlsneLKYdKnElakhQJT6Ww9LAB9FWx4jvsKsiHMrAz1iueZdGm3V4h47b15PK4k1rB3YU6TO1ZXJps0JXXVY03oK162i6mbnvzWVIuziUKjvlIHoJO6Pgq+cVZ5XI19+Cj4OqP2y5/Amren+1V1Ozy0Z4IomlW57L1xkymn3EraLa1MlIAxhQScE99WnzMtf/qT/trnvqw0rsYq75mWv/1J/wBtc99ab2kUx75aJUJsvR47ri5AlSVL2LakDhCgRnKs9XKrdSg5/G0jdHrYbdOYjoZRGmJaLMk7OPLURtwjYJUB83KpqLpZEyFGduxfRPDKEPCPMcDfElIGRjHPHZVmpQV7zMtf/qT/ALa576x5mWv/ANSf9tc99WKlByfU/gRhal1MzcHLrJjwm46Wi1kuuKUFKOeNZOBuNsVp2uwxNL+FKdAt7kktIszCgp95Tis9Kes8hty5V2SuXXJSU+GS4lSgkeRI4yTjfplVTP61OPdtzdFW24TDc4r8y0XJQ3lQF8HEe1SeRNSdrFxYsjbV1eD0xDi0KdAA40hS+BRA2yU8JPfmo23WFVv1JPuyZilIlJ3ZKMHiJ/KVn0gnkkYGASN6mJTmGM/rgf4Gsbl0XkOlrTlb7189LXy4vjTjmawuTSRSdferivlcf+amu5e+uHa+304r5XH/AJqa7j766fT/AEZ6vdmlKVuzKUpQKUpQKUrBoM5zWDyqk6Xtt7mafYkHVdwHGtzAWyy4QOkUMcSkEn5zUubJesetc37JH/yUFRmapj6X1Hd35oeTFenBtx5LRW21+DTguEbpB5A4q+QZ0W4R2347qFtuJCkKQoKSodoI2Irny7VLlSr9ETdnUzkTEqRKW2kpWQ2MhxAASpJBxjHYahrzd70zOYk3Rdw0xPaSEOToTAlW+UMgArR29h6gefKspetWvZ2JxTbQypXsA66jZsxzhKW/QT3czXw88ShhRWlZU0klSRgK25jurWdXxJqueX8WxiHlddfOkfXaR+zR/NNfUrrr50j67SP2aP5prDT/AOi+f1dBpSldjnZrGdqwVpSCScADJJ6qoNx15OukxyDomFHuCmFYkXKUpSITZH5AWPhqPLbYZqyUR4YHAxdtKPlJJaXMcAClJOUs5GCncHIGCKWnVlu1BbER7yVgNKy3cEYS4wrqK8fAPVxjKFDnjOK1dQ3GPrRMK2XQK01qyGpS4bM8cUaVxJ4VpSvktCgcbekO/eovRLLds1RNgzUeIXEx+By3SFZV8LOWzydbO5B5jcEHnQW+4Q5MMtyJ4kPpSgdDebYMOJRzAcQM5T3gKHZjNViRc3r8xfpjctmdEgW2VBVJQ0WlFZW2r0k8uSDuD1dVe90e1Vpi7KkaZjsv29z0vEkub8XXhs7EdfoEKr5t+qtLawuQt180+uFcnvwa1s8TTgB6lj0VDPLYr5jJFTuOh2CP00MOvM5AWFNlQ2O2M1uXG4x7bHcdcy4pKSrgRzON61nrvxJCGR0bY2Hbj/pVJ1hqCPCjGCy+F3SUOFmI0yX3XM9iEkHl1k4qBrx7qbz4WtMTVR2mlFma36CRxFIbGOJXM866+K5BpTQOrX7jBvt1mxbQ9GQ4mPEaZDziQ4nhUpZJxxYHLf8A6VfTYb6pQKtWy09zcOOB/igmgsWR20BzVf8AN2eojpdT3VWOXCGkfuQM15aCSpGlkIU646US5iON1RUpWJLoySeZoLNSlKBSlKBSlKBVB8LB/wC79p7r1E/jq/VGX2w2/UdpetlzYD0Z3cjJBSRyUk9RHUaUcnbvs+y3CSwpClspcUpTD5UOEE7FJOSnPb6SP7PKrVZL8xeFfg23W1J3PHhSf7q0kpV+/uqtXezXzTLaY94hSdQ2Vo/gLjDSTMjjqC0jc/2k/P2VFs3yywrNeLjZL/Hdk+KKU0lzhD6VDtzhSvnGe+ua42NJVzDuwrykz48KMuTKfbZYQMqccVwpHzmoGPdLjqKU5F0nbvHkpUUKnukoiNf3+az3Jq22bwYw25Ldw1JKVe7gg8SA6nhjsn9Rrl85yazw0cr3Xyzk7KzGlXzVx4NMwA3DJwbrPQUtf8tHwnPbyroOkNKN6UtrzAmPTJEl4yJMh0AFxwgDIA2AwBtVgSgJASkAJAwAOqvqurHCY9mNyt7sVmlKugpSlApSlApTNKBXHdYMKkeE+6RgElyRZGOibWUjpeF4kgcWxwP/APRzrsVQWp9J27VUNDUzpGpDKuONLYPC9HX+clX7xyNRZvNkxyyDqW52zMdxJeQ1spp8K42x2cW6k/3gR+sat6LgmdZWJaU8CXVAhPGFY2PWNjVau1n1HZ8N36x+cUJv8Xc7anElI/Wb+Fn+ySK12tZ2lyA3abQ3crhc0OAJgdA5042O6yoAADIySdq5s8Mu0aSxZel76hndS+MzVW2xw3rxcRsWo2OjaP8AvHPgpH+NSFu8Ht61AA9qqaYUM7i1QHCCodjro3PsTt310S12e32WEiFbITESMjk2ygJHtPae+mnof3Iy1PCiWzwbzLm+zP1fOTIKFBxu2RCUR2yNxxH4ThHfgV0is9VK6ZNukZW7lKxms1IUpSgUpSgUNKGgr+ivVSJ/ad/mKqfPKoDRXqpE/tO/zFVPnkaCgsesl++WJ/lpr50/fU6mtc1mRBXHQlZZdZXkhQIzg/rDOD2EVF3a7OWi93mQltDiDPAcCiRhPRJ34h8HHaQR2lPOpa3X+33IhDD6UyCnjVHcwlwZ6+HrH6wyD1E1zXpa0nWJSWpLQjtoGEpZSAB1AbCoGXqyyQn1MSLmwl1JwpCQpZSew8IOPnr11bIUzYpjjaylaba6pKk7FJCFYI7619PQQbVGRHtYADKclhYTxHAySDj95rXR0Zq721nqatwkkjDN4t11CzAmsyOH4SUkhQ9qTg/4VtaR9dZB/wD00fzVVXdUFqDcbRIVFTFWmahK3eIFakHIKTwjkezerZo62T/LT93kRHI0VcQMNJeHC4s8ZUVcHNIwRzwe4VXLQ9vVm3ZOGrzw6rxSsbUrRVyLwi3aRJ11F05cHnW7AqIl9cVhwNLmrKlAo4jjiAAGUAgnvOKudictbsBtqzpZQ0wOjDSUBvoMb8PDjIPcd6mrzYbZqGAuFdoTMuOr8h1OcHtB5g94rm100LftNvCXYH37rEbHosLd4JjKext07OJ/UWD3VZK6XWzW+9QFwrpDakxVbFMlBO/Vw8ig89x81UK/aJuUWEiOwl2/2pkhbEKU+EXCF2GO+OeMfBV2AVKaf8ITEwqYn5DrOzrnQFD0fudZPpI9qeJPsq7sOtPsIdjupUy6OJKkKCukHURgn6RQcJmQJOpGENKclX0QFZ4Gj4pd4R7FNH0XNwN09hOa04N3RbLlFVddSJlMxHUhDdxiqams88jcZKerAJyQOyul+EtOnWLUqbcCli9IbULc7HcKZKXcHhAUndQzgY3q32S3ouenLJKvkJp+5JhsrcXJYSpaHeAFR3GxzmgocCPqrWYBtza7DaFf7fJbzIeHa22fgg9qvmq+aa0XZdKNrNvjlUp3d+a+rpH3j2qWd/mGB3VYAMGs0GAMVmlKBVc0P6tn5dN+9PVY6rmh/Vs/Lpv3p6gsdKUoFYJArNR94LSIRcekyY7aFBRVHzxHqxgAnG/Z1UH1CvEG4SJceO+FPxHOifaIKVtq6sg9RG4PIjlX3crlFtNvdnTXOijtAFa8E4yQOQ7yK59FuNta1VfHTcruUpjRcKaZcLi/xuxw3k92e2vbX7seHoJuKh26vOPIBZzxKUocSCS6ojYDI59dBepN0hw5EZiQ70a5K+jaJBwpeMhOeQURuAeeD2V9T7lCtcbxmfJajM8QRxuq4RknAHtJrl7cKCxOl+UiqLxhPiiZaX5TinwgYUFJABSG04AGVEAkkcq2ZDTkTwaWpxUd2NIcuUd5xPEt1RWXvhAOelvgEJOMDA6qC6J1hp1agE3mISSoYDm/onB+g7VXNc2jTV+0JdL01AtsxwxVusTUspKiRyIXjPMVW4NwmRtROFhbrciT46yl9fC30KzLVwqUlWRjICcdqh21vXKWWfAV0bbKozTsJbQ6bLi3Gt/T9EYBWN8nAHFnqoL/AG+7WbxEeJyYzMVl1UZKRhtKVJWUcKRttkYGKkJk2Nb4jkqW8hiO0MrccOEpHea42JEBi9PveIRzZ7TIbdFtcdbDgcI9FwLOyscy3nZRzk1e73PY1BoyWH48qBFfV0Tq5ikxlISNyocWRzGB29VBL+dlg6DpvK8To+lLPF0g+Hw8XD7eHf2VJRJsafEalRH0Px3U8TbjaspUO0GuOPuTHI8u7M3NxhgzhKjvKmNqfSehDSlODHEWykAgAcQG+Ku+nZ7UTQD6rbJhyhAYdDKo8jpweFJUnjIx6R6xQWqPPjSnZDbDgWY6+jdIGyV4B4c9ZAIz2V5tXaE7dHrYl8CaygOKZUMKKDyUM8052yOuoewx2GNBQf8ASHm0KiJfcfZOXFKI41q2BJJJJOxJzVadm2w63jKNzuhAtzv4TonOMHpEbD8HnHuoOgyp8aF0PjDnRh50NIURtxHOAT1ZxjfrwOutnNVlEKDc9HTUF+c5FltuLK5vEHGyRzwoApwRkdmKkdMy35+l7TMkq4pD8Jl104xlSkAn/E0EqTitK6TlQLa/LbjrkqZTxllsjjWBz4c8zjkOutw8qgr02pCZC2rSJPE0Sp4PBJBAI5HsAoJGDdIlwt8Saw6OhltpcZ4/RKgoZGx3zg8q0JOqbbDvK7fIebbDcVUpb6nUBCUgkEHfOdieXIVD6Racfseni/Ymy2mEy54446lRSsNJwoJ55Pb1VAXO1yrprWWhNgt7CkwcpRIQhwugPK/C4SBjfBAzk7Z66C4w9aWaQ/KadlNxlMPpZCnlgJd4gCkoVyOeIbcwdiK+7nq2Da5z0V2PMcWyWAtTTXElPTKKUZPtFVmLDenS7VCiN3FwWmWlqc5cEoW2vCOP0k53VhwcKh8HPXitDVyFK1NclCMHUpctQU903D0R6ZX5P5XOguUfWEKSYJREnhubIMdpxTBCSrC+vs9A1FG/xtPXDUEh9px5ci8sRmmmgONalRmOWeoDJPcDVWsBcfu2nWm20+PsvrdZJCynxXKw6sjPCFAnoweeV99e96ekRL1q+ai1OPoSstmU+kONMI8WY4gG+IHiV6O/LAA9odFg32FOuMi3tdMJUdtLjqHGVI4QrPDuR14O1a961VCsb62ZDMpxaIi5iuha4gG0HCiT1YyKo+lpF+sj7Fph29Ul6Uyma+Llll5PwUqJcBUHMHAGQDgYr3109bZNxfZccCphiOtKU7EWWozA4S4tSh8LBIOB14G1BbDrG3puKIZYmBSpaIYc6E8AcU2lYBPVsoVJXS6s2qF4w6lbilKDbTKN1OuK2ShPef8AAZJ2FcjWq2wLvHnN3GfPWp1tluUzD6ZS5CUpALiDgdIUgAKG2DuMjNdBvSwdW6WW8laWS5IwFcg6Whwg9+OP/Ggk9QX6Pp2xP3SWhZS2EgNJxxLWogJQOrJJrMbUUORcmbaW5TUxxkvBp1hSeFI2JJxgb7c9+qq5re6CDIhL8lCQ6XfF4zs15LcRtxaT6Z33PCFDq7OuqlpK+y7NcExrZDYvapzi2StUxtEpJZTjh5kFoAHh5bduaDq7F1Zdu8i2KQtqQ0gOpC8YdbO3EnB5A5BzuD7RW/VUuxcc1jpVSEFEn/SC8lKs8LXRjiBPWOPo/nq10ClKUChpQ0Ff0V6qRP7Tv8xVT6hkVAaK20tHT+a68n6HVirBQUTU2mlNypU4RVzokpxLrzbQPTx3AnhDjZG5GByHpDqyCcUVenlvoS7bH2Z8VKwvo8pStBzzKVDg4u9PRH2nn3QjNQty0nabo8ZDsctSj/tEdRacz2kjn8+azyw37LTLZSNYu409KCjjNscG/aUKAFT2iyF2yOtJCkKZThQ3B9EVJRNGW5iQ3IlOSbi60AlkznOkDYHYMAZ7yCa8XNC2xElb8B+fbFLJKkwZSm0EnmeHcD5gKvozhLL/AFTUnKyqzqAf97dOjG5ujZA7cA5+iulpHog1CWjSNrs8ozG0vSJpBT4zKeU64AeoE8vmFTwGBWmeXKxXDHixj2UrNKouVjFZpQVzUuiLLqjgelsrZnNfiZ0VXRvtHqwocx3HIqhx9H+EOyXdcS13C2qhSEELuKwUEbj0lsjYudQKdj+Ua6/WMUFT03oC12KT5RkLdul5X+MuMw8TnsQOSB3D581bAMUxWaBSlKBSlKBVc0P6tn5dN+9PVY6rmh/Vs/Lpv3p6gsdKUoFastucso8TfjtDfj6ZlS89mMKTjr7a2qUFej2W7R7xOuSbjCLkttptSTEXhIb4sY/C9fGa1b9Yr7dtNC1m5QVuuujxl5UVSOJvjCvQAWcKAHXkHuq11jGaCvXCzXmfLhPC5wUJhSTIZT4msk+gtACj0u+yzyxuKSrLc7giG3OuEdZjyvGuNqOUAqT+LTwlR2B3Jzvjq51Yqxig5614Ppsp9YutwjrYlNPpmiM2pKnC4+XcIyTwjkM7nsxzrY1TBuVr8F94hLltzyiM4hLriOiKGeHABCQQtQ/u57qvWKrmvx/3AvvyJz91BHTNGS1wUwI0qKpqXK6e6PPsnpXTxhWW8HCR6ISEnknrzznNSWFnUFjlwlBpLzrDjbTziOLoioYyP8KlwAc+2vqgonmFL85VXYXdJUtxa1HxVIV6TIbAx8E8s8qsmnbE3p/T8W1pWh3oUcKnEthHSHO5IqWxWaCDttom2i3m3wZTIjtOkxi+2pwttHfo9lD4J2BzywMZ3rzVZrsq+tXXyjC6RuMqMEeKL4SFKSrP43n6IqwYpQQEy0XS4WqRb5txYcbkucLimWC2UxyPSQPSO5G3F2E9eKnGm22W0NNICG0JCUpSMAAbAV91jG9AIzWk7bS8HUrmSuBzOUhYAAPUNq3qUEQ1p5hiHDiMzJzUeJ0YZQh8pwEABKTj4QwNwefXXgNLtm9zbmq5XAuSGUspQHsBlIUVEJPPcmp6lBBM6Vix3XnWp1zQt50POkS1+msBIBPzISMdYrwnaMg3B8POypiXFTES3ujd4Q8UEFKFjkUjhGOvnvuaslKCqx9AWdlhkFctUtlZU3NS+pDyAVElCVJxhHpEcI2Oc89614NkZu2pNQqmPvORWrk2oQwQGlrEZghS8DKsHGxONs4zVyqAsH9Oao/aKPurFB7W/TzUC8S7mZsyS8+gNoTIc4wygEq4U7Zxk53zXxe9LQ78+l2VImN8MV6LwsPlsFDhSVZxz+ANjt2g1OUoKtE0HbIchl5EmeroZnjiW1SD0fHw8I9Dly68Z76m7nao91h+LyOIcKkuNuIOFtLScpUk9RB9x2JrepQRN5sEe9ohJkPvI8UkpkpU0QCpQSpO+3L0uqtGDom2W2fElxXZSVRnXXkoU5xpUpwEKJyM9ZO2KslKDQYtTDN1kXIrcckPIS2Cs7NoG/CkdQJyT1k+wVv0pQKUpQKGlDQQGi/Vlr/jyP5y6n6gNGerLX/Hkfzl1P0ClKwTigzSvlbiW0KWtQSlIySTgAdtV1/VqXlqRZoLlyCFYW8lYbZGOYC1bKV3DPfTcWSlRFs1HBuTxjenGnJGVxJCeBwewflDvGals0GaVjNKDNKUoFKZ2rWmT4tvjLkzJDcdhHwnHFcIFBsmsZqrvXy53UFFpj+Jxj/tsxs8ah2ttHf514HcoVqJtMuIsyIN4nImHdbklwvodP67ZIGP7HCRyG21VuUidlzB3rNVuPqjxVSWb7GEBRISmSlXHGWeocfNBPYoDuJqxJWFgKSQUncEbg1Mu6H1SlKkKrmh/Vs/Lpv3p6rHVc0P6tn5dN+9PUFjpSlApSlApSlApSlAqt6/9QL78ic/dVkqt6/9QL78ic/dQWMcvnrNYHL56zQKUpQKUpQKUpQKUpQKUpQKUpQKgLB/TmqP2ij7qxU/UBYP6c1R+0UfdWKCfpSlApSlApSlApSlApSlAoaUNBAaM9WWv+PI/nLqfqA0Z6stf8eR/OXU/QYJxUFM1M0JC4drjquU1B4VpZVhto/7xzkn2DKu6vHXLq29ML4FKSFyorawlRTxIU+2lScjfBSSD3E1t2owVwmm4DbLTKU4Q00AEgd2NvoqtvVMiLVZ5NzUHL7KEoA5TDZBRHT7RzWf7Rx3VJpYCUpSlISlIwkAYAHYB1Ct/oq83lNsJys7/mjnVLExGzbVEuTKWZcdDqUnKMj0kHtSRuD7KjmLlKst8t9scn+UI0x4sJDxy+weBSxlY2WPQI333r1uNxecSUNno0HqTzPz1Wm/WnT/AMv/APhdrOam2UkW49N3UOLuP0UoBtSulk+q8nn247S3XnENtIGVLWcBI7STyr1qnasLatS6eZkNB+MfGXFMr3SpSUo4TjkSMnGe01Fu03S3HNQy7nluwRg41yM+SClkf2B8Jw+zA76+I9jbEpM2e8u4Tk7pffAw2f8Ado+Cj5vS76mWVNyGwtpXEkDGOzux1V6dHVN91p0anR91Oj7q2+i7q1JMtqOCEjjX2Dl9NV2kT3fK2kFtXSBPRkEK4/g4PPOf3VWGJcez6ltUOzOuIizJRZfj82AOjcXltJ3QcoHL0cZ2r2uEt6T+MX6I5JHL6KhGPWvT3y8/yHqymr/uSLXHpu6pSlK62RVc0P6tn5dN+9PVY6rmh/Vs/Lpv3p6gsdKUoFKUoFKUoFKUoFVvX/qBffkTn7qslVvX/qBffkTn7qCxjl89ZrA5fPWaBSlKBSlKBSlKBSlKBSlKBSlKBUBYP6c1R+0UfdWKn6gLB/TmqP2ij7qxQT9KUoFKUoFKUoFKUoFKUoFYNZoaCm6U1DZolhSxIu0Fp1EiQFIcfSkj8MvmCam/OmwfHdu+0o99R+j4EN3Tja3IrCll+RlSmkkn8Mvuqd8mQP0KN9Un3UFS1nfrRO0+GIt0hPvKmROFtp9KlHEhvOAD2VUGHYuiZlyZPSWpcklcBxbhXbXlZyNsZaUc4PVvkVeNcQYjOm+NqMwhYmRPSS2Af/EN9eK0JF3tkWXFtdw4VqnHCGnGuNB3Cd+oZKkj2kVlldslpOiR07frpdrQ+9crciE62oJStmSl9p4H8pCxzHVv11tOOcSTk71GWuyQLG1dF25tMePJU0vxdAwhsgcJ4R1Z5mvXpe+qZ5dVpGtL66hm/WnT/wC0P/heqXfWlxHGhQUD1g5H01EN+tWn/wBof/C7WGP/AEi9+tdRpQcqV3ufZmqNrdjxq+WSPxPJLrExGWVELGUIHokcj2d9Xiqbq1RTqjTqkkhQRLII6jwoqmf1WndA6NmXSPZ5cw3Vi926IDwONgpmAD4SXEYwVDfrycHYmrbp7WNk1Ij/ALLuceU4lPEtsHhcQP1kHcfRVUuWj0zp5u1knrst2Pw3mB+Df/tp/wCvt7a9dLsXWHqxTN+tdqM5URS27pCQEqeSFgKSodXMHtOKrLNui21XJ2WtzYnA7BUfJ66x0tfDiuJJrLLLdaRFyeuotn1r098vP8h6pST11Fs+tenvl5/kPVjj94vfq6pSsZHbWcjtr0HOVXND+rZ+XTfvT1WLI7armhyPNs7/AO3TfvT1BZKUyO2mR20CvknBr6yO2qV4T7zLtWlAxbnS1Oucpq3sOj/VlwniV8yQr58U23FmXe7S2tSHLpCStJwUqkIBB+mvny/Z/jaB9oR7648zoCxssobNrjOFIALjiOJSj2knmTX35iWP4mhfUiuienvlz+/+OveX7P8AG0D7Qj308v2f42gfaEe+uQ+Ylj+JoX1Ip5iWP4mhfUip+N+nvzw695fs/wAbQPtCPfVe11erW9oS9tt3OGtaoawlKX0kk49tULzEsfxNC+pFBoWyDlZ4Y/5Qp8b9Pf8Ax14X6zjIN2g8z/tCPfTy/Z/jaB9oR765D5iWP4mhfUinmJY/iaF9SKfG/T354de8v2f42gfaEe+nl+z/ABtA+0I99ch8xLH8TQvqRTzEsfxNC+pFPjfp788OveX7P8bQPtCPfTy/Z/jaB9oR765D5iWP4mhfUinmJY/iaF9SKfG/T354de8v2f42gfaEe+nl+z/G0D7Qj31yHzEsfxNC+pFPMSx/E0L6kU+N+nvzw695fs/xtA+0I99PL9n+NoH2hHvrkPmJY/iaF9SKeYlj+JoX1Ip8b9Pfnh17y/Z/jaB9oR76eX7P8bQPtCPfXIfMSx/E0L6kU8xLH8TQvqRT436e/PDr3l+z/G0D7Qj308v2f42gfaEe+uQ+Ylj+JoX1Ip5iWP4mhfUinxv09+eHXvL9n+NoH2hHvqCsV7tSL1qVSrnCSF3BCkkvpHEPFmBkb77gj5q595iWP4mhfUinmLY/ieH9UKfG/T3/AMde8v2f42gfaEe+nl+z/G0D7Qj31yHzFsfxNC+pFPMSx/E0L6kU+N+nvzw695fs/wAbQPtCPfTy/Z/jaB9oR765D5iWP4mhfUinmJY/iaF9SKfG/T354de8v2f42gfaEe+nl+z/ABtA+0I99ch8xLH8TQvqRTzFsfxNC+pFPjfp7/4695fs3xtA+0o99byFhYCkkFKhkEcsVxi3+DmxXW7JgKtsVpsMqdccbZTxAZwkD2nP/tqa8FE6Vb5d50hMdK02twLiFRyQ0VKSpI/VStJx3Gss9PjdmuOXKbuoUpkdtMjtrNcoaZHbWCaCB0Z6stf8eR/OXU/Vf0Xvplo9XTyP5y6sFBWNe+q5+Ww/vDdViHd7NdZjaJTLCJsV1XQeMBJwoHGUK5Z7uY2q8ajtK71ZXIbTqWnekbdbUsZTxNuJWAe4lODjfBrlF006JE5xphJi3D4TsGUrPF3trOQpPfvjP5PKsdSdV8XQnXCIMnO2Anb56ojUWJqC+XRF2jvS2or6WmG+EuNoHRpUSW+skqO5B6h1VJ6bZlwtOXBmYh1tSFp4UrOQBn8nc7V46POdRXvP6aAe49Gir+l29zr4Z6+/Ho0b5YLTZ7XJnW63PQ5rLSltvMsGOQQMjPLiHcc1IWRTt4v9idiIU+IzyZEpxCfwbQLCxurlnKxgc/oNS/hFx5AuB2/8Mv8Ahq26fjtR9PW5pppDSExm8IQkJAykE7DvrbWxmXHJno2zeJEHbelfWKVRqxVM1f6z6e/4cv8AgRVzqk60UU6hsSk54gzMIwnO/Ajq6/ZVM/rU490XdLjeoV3tqIEUvRXVBLvCyVg5UAriUPgAJyoE7Egjsq1sL/0hHL/6KqNr1VHdQGp6m4zvFwdLnDS1dmTgoV+qrHdmrLFXmQ0epXI9uxrDfZps0VPpQlSlKCUpGSScAD21Ubh4RIjAJt1vmXFIzh5AS20oDmUqUcqA7QCO+tDWE56bc4FhaKQ08Q7JBOyxxEISe7KSSOvYVtvWKLHfDUhDbvjjIaS8+MhjBwpWPyRhQxjG4A666vT+mxyx55sdTVuN4x4xfCHbZjiWZ0WTbXF8lPAKb7vTHL2kAVIPQ1TdTafSibJj8U0gKYWE/wCpdOfbtj56hrppqDCmLYjSm5Lr7PFG6MpPphW/EEkggpJJJwNtsVtaCizJOrmrahKExrPIEvK3N0NqQ430aRzICySDyCcdoqdb0kxszw7Jw1+X+a6b5sPf1ivX16f8tZ82Hv6xXr69P+Wp8c6zUCvebLwI/wC8V6+vT/lqu6M0y87ZXH/OK9IC5ksdGl9PCnEl0ZA4eZxk95NdDqt6H9Wz8um/enqD082Hv6xXr69P+Wnmw9/WK9fXp/y1YKUFf82Hv6xXr69P+WqJ4TbI5bo+n5i7xdH2kXhlC+ldBDYUFALGAMEHG/fXW6iNS2GJqawTLPN4gxJRgqR8JCgQUqHeCAfmqZdqiqZCdTDY6JUl6SeInjfIUr2Vs+UG+xNV9OhPCCykNJuNikJQOEOuB0KWB1kAc+2s+ZPhC/StPfS77q65qaf9rmuGpun/ACg32Jp5Qb7E1AeZPhC/StPfS77qeZPhC/StPfS77qnnpeU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n/KDfYmnlBvsTUB5k+EL9K099Lvup5k+EL9K099Lvupz0vJw1PCf8oN9iaeUG+xNQHmT4Qv0rT30u+6nmT4Qv0rT30u+6nPS8nDU8J/yg32Jp5Qb7E1AeZPhC/StPfS77qeZPhC/StPfS77qc9LycNTwtWm5Ta9VPDYF2CAkdvC4on+NNVHTEE37wr6kkxp0qKzHj9CpyKsJ4lKfWpOcg5ykZ+evo6K8IiFpdZn2Jp1APA42p0KTnYjOOsf8A3IFXfQmj0aPs6mFv+Mz5S+mlyAMBa8YCUjqSkbAVz6mWNu8b6cyk2rb82Hv6xXr69P8Alp5sPf1ivX16f8tWClZNFf8ANh7+sV6+vT/lrCtLuqSUnUV6wdj+HT/lqw0oK1oOOiHpNmK1xdGxIktJ4jk4S+sDJ7dqstQGjfV9Xy2X94cqfoFaVztNvu8cMXCGzJaByEuJBwe0dhrdpQVU6IipJabut1REX+MjGRx8YHIcagXE/wB1Qr7kaGsqi2uCh61vtp4A9b3SyojsVjZfX8IGrMairnf4FqUlp5xTkpf4uMykrdX7Ej95wKibTsXqjG9DQXH0OXO4XO6pQoKQ1NkFTYI5EoAAV/ezVoSMCom2agg3VxTDa1sy0fDiyE8Dqf7p5jvGRUsKnfdG2zNKUoliqxqq0SZjsG4xmvGDCDqVxut1DiQDw94xy66tFKizccXkWZD7Zk2Z3pmvxamVLw4jH5GVA5A/9NwHGNsVu6KQuNeHWFsrYPBnoy041v2lOVN5/sH5qv8AddLwLq8ZWXYc3GPGoqglZHYoEFKx3KBxUL5B1JAfQtl623FCDt0pXGXjGN8BYJ+gVhlp3+NJlHOrxHQnWkOS9kMS4qoyVj8l1KuMf4bj2GrRYr74nOnO3BpxZBTH6ZporRwhIVggZOSV5O2OXZU2x4PY82ORf5K5SzulmMtTTbKupQIwpSh2nb9UVAyNDartMt9dplQbiw7jhMlamHUkbAq4UlKtsAkcOcDau70+cmnwzc2rjblyxeNzu9uevDK7bECi2y4XOgj9HkqwAFEgbbZra8F8J+RqfUN7dA6IhuGhSRhKlpypeO0DKRntBrFt0FqSYv8A7WmRYDCzxPGI4Xn3D2BRSlKB3gHHcd66RbLdEtMBmDBYSxGZTwoQnq95J3JPOr6upjx44o08Mt+VbdKUrmbFVzQ/q2fl03709VjquaH9Wz8um/enqCx0pSgVis0oFKUoMVmlKBWKzSgVis0oMVmlKDFZpSgVis0oFYrNKBSlKDFZpSgxSs0oFYrNKDFZpSgUpSgxilZpQKUpQKUpQQGjfV9Xy2X94cqfqA0b6vq+Wy/vDlT9ArRud3g2hlLk2SlrjOEJ3Utw9iUjJUe4A0vMlyHY58pk4dZjOOIJGfSSkkbe0VB6chQlxmp/pv3J5pJekSFcbqtgdj1J7AnAHZUW7JkHJV7vOzYXaIR61YVKWPZ8Fv8AxPsr1hWiLbkr8Wa4VuHLjqiVOOHtUo7n93dUx0W9YLYAKiQAOZNUstTERNtMS4tpRKYSsoOULGUrbPalQ3HzVqO3K56YY6aW+LjbAoAqdITJbBIGx5OgfMe+pCbc0sghhIUr89XL5hVH1K84/AkLdWpasDcnl6QrK6nG7Lcd5u6qMkAjG9Kyj4CfYKV0s31SlKBSlKBSlKDFOus0oFKUoFVzQ/q2fl03709VjquaH9Wz8um/enqCx0pSgUpSgUpSgUpSgUpWrPmsW23yJ0lwNx47anXFnklKRkn/AAoNqlVFjV0l6z6fuz1tMONc5CWnkPr9NhKwejV1cyE8/wA4Va3XW2WVuvOJbbQkqWtasBIG5JPUKD7pVM1P4RLJZtPSZtvulsnTUhKWIyJaFdItRAAOFZA3yT1CpBGtdOphJek360tuBvjcbbnNuFJxkgYOVfMN6Cx0rUjXCHKhsTGZTS476AtpwKGFpIyCDUNqzU3kC1MS4wYkKXNjx1IUv8lxYSTt1gHNBZKVAWfU7FyvVxs7zJiz4avxalhQebOCHEHrG4ztsdqkXbxbUFaDcYaXE5BCn07HvGaDepVX03rCLd7a47OVGgyWJDkdxCpCSlZQccaCTuk8x/1qbt1zhXeEJlvltSoylFIdaVxJJBwd/bQbtKpdq12mXJUZUNTUKVdlW62Pt5V4xwpPEsjqTlKsEZ/wzUlpDULuobS9LkNNMKRNfjJShRwoNrKQd+s4oLFSo24XJ6G6ltm1zpmU8XFHDeBvyytad6rLGuJ90kTmrXYSWoWQ/KmzEtMpI5jjSFpJHWAduugvFKiLA9d5Fu6W8t29LylcTZgPKcbU2d0nKgN/8KjW9XNKv1zYdSy1aoRSwJi3CC7J5rbQnHpcKcZxuCCPYFppVPh65jLud5jSmHA1AKFNOMMuLLqVJzjh4chYwRjr2xVqiSW5kNmSzx9G6gLTxoKFYIzukgEHuNB7UpSgUpSgUpSgUpSgUpQ0EBo31fV8tl/eHKn6oenLNd5VrddjallxGlTZXCyiJHUE/h3OtSCT8566l/N++/1wnfYov/46CR1H6sXX5G9/Aa5hbXRY9SxXZF4lW2NOjoW2iSA5Ffc4QMJXnLKhjcdec1br5Yr01YLit3Vc15CYrqlNqhxgFgIORkIyM8tqj0OWsacZZvXipt7qG0LRKx0ZJAxz66zzu1i0S2ntXuXWY5bpdqnQZrTZcHTNZadQPykODYg9nPFSTkhTo9JWagLNppiwXZTtqkSGbc4y4HIK3lLbDnMKSDy22reD3LeqZ5LYx5S+uqtf/wCjZHsH8QqzyFcSc1WL/wD0bI9g/iFc1+0aTs60j4CfYKUR+LT7BSvQc76pSsEjFBmsEgAkkADrqGuOoosKQYTCHJtwxtFj7qT2FZ5IHerq5A1FuW64Xg8V6fHQHcQIyiGv76vhL9mw9tRbsmROQr9abjLdiw7hGfkNHC221gke/wCapHI7arMqyQpkdph2Mjga/E9GOAs/2CnBT82K1H7vP0qyh24yUz7YVhsOLITJQScYwNnfmAVzqsy3LFypWhbLvAu7BegyUPISeFQGQpB7FJOCk9xArfzV0FKUoFVzQ/q2fl03709VjquaH9Wz8um/enqCx0pSgUpSgUpSgUpSgVUtUWi66idRADEcWhpxDj7b7pT46QchGUhRSgczkZUQBsMmrbUHfH7q4hVttDBTJfbwZrv4qOk7FXapY5hP0nFBSb5qaZefB1qGW9Y7cbfEU/GKDMXlZbUE8SMNjHpctwdqs2kGNUwYhY1DNgzIjbQLEpPEl8jAP4QYCTjlnblULqPT9yZ0pH0VZbSt6BJQ3HXPL6R0SeMKcU4nnkgHccyavzkNh+J4q82lxgpCFIWMhSewjrHdQcxul0n6i8I+nm4DUbyUhEh+EuQFcL7rYSC7wjmkcRCD17nsrQtF/wBS2jQrlwbegvI8srjf6QlxahxSeAgZOAkZOB1CuizdPuSdY2a9IdbQzb477Ja4d1dJw4x1ADhqkW3Rl/uemY8BUlqBFF5dlSGH2CVrQJJcSpCgdicDn1GgveoICpjDJTZrXci3xEpnqwEDtT6CueO7kK5fdmW774PFaiZ0tZIEFCG5iTHwXyG3hxJP4NI4SlKus11C+nUanWGbI1bS04lQeemKXlrsISn4WRnrFROndDOWiyR7XMvUuZFZaU14uEpbaUlWeIKABKvhHmaCat1ksTCmp8C0wGHFJ4kPMxkJUAodoGeRqN1dZIzlhlS4ltjOTY60zEgMJKnVIUFlJ234sEfPULZYWqdO320WF1t2XYY63Es3BCxnouA9G28nnlJ2ChsdqnpU7UF04o1qt/k9tWUqmzwCUf2GgTxe0kCgq8OPZ9U+EeDIt0SK5bLXbi84UNJ4Fuv44EkDrCASc8s1cbxCebtSrdZY6Yq5i+iW8ykIDCCPTc2x6QSMJ78dWarTGj79o4Kd0jLYmMvK6SXAuPo9M6ebiHEj0SfzcY22xVvs0i5yrWh27wG4Ms/CZbe6UDbtwKDluhoTMiw6acnx7m/DgRXlsdA064FPLeWkniTy4UJxjI+HXvogWkWNT0mzXaW+xeJK2ejjvL6M9MQFc8Agc+vmOdXPwc26Xa9BWuHPjrjyW0r4214ynLiyM47iDXx4P7bLt2n5LU2MtlxdxlupSvmUKdUUn2EUGPCI7FRpbglqvYQ68lCUWfPTOEgnhO2OEgHOdq59bokd1lNtfi358IYS5HsrvTmMUZwkuqVwhYKhySkDPUqum321XO/Fy2l8wrSoAPLZX+GkpI3QD/q0nkTuT1YquWOwOTNRymJumV2+1R7W3CbbceDiFkOFQ4FA52B2OxB5UE7YLwzedMTEJt8uyLhhcV6OlsJVHUE5y3gYIAIIIHzdVc807H8oMImWtdxuS4QLdkbuERZYbeJ9KQ6pKUpClEkjOSAckkna/wBgs2pLQi7wHbqiVDA/7Jfk5cdayk+i5y4gk4x1kV4SLbqCH0ChMl3S4rHoAcMeEyQMZUkekQM5A3JxQUOwyr5Lfbi23oIV7krlyHJwcU4ZLzCw2pL2QkFBJASADwjlgiu0w1SFQmDLDYkltPShs5SF43x3ZrnJ07dtIXHT0q32x+9IhwpDEksuIQtTrqwsrwo4wTxf4Vd9Nqua9OQFXhlTVx6EdOlSwohXeRtQS1KDlSgUpSgUpSgUpSgUpSggNG+r6vlsv7w5U/UBo31fV8tl/eHKn6CL1J6sXb5G9/AaoCG7Re4TNlmqUHkNtrSkEtqPojdCuvY4IFdHu0VU+0TYbaglb7DjSVK5AqSRv9NcdudgfkPqS36FyZQnp4TpCVeiAnjQdgpJwPS7+Y5VlqeVsXRIvA0lLLYCUIbKUpHUAggD5hVMuc12XfGbQJ7sGOY3TuPM7LUeLhCeLB4RsSSN+W4686Ol3MXGRCnuSSG2FKS3IByk4PIkZx85rwjr49eNEfF4G3/ENRoSXVkqNW2YWx6mwxGgFtakuDa+pQnuOk/3FlST7MVG+UXLnphC3ykynlllKUjBdUHOHIT345V0u7ISi2tFKUgkbkDGahvBdaYLemm7imMjxxx54KeUMqwHFDAJ5DHZjPXXVraeOWMsn9YaWWWOVxq+IOEJB54pWcUrNszUBrKTIiaUnPRnVtPAISlbauFQytKTg9RwTvU/Vb176mz/APl/zEVFH1p1VmetifIpjdASc9CsKClZ3JUPhHOc566lXEoabU64tKG0jKlqOAkdpPVXLJcG5acNxkWeE50cxwPJuMBnjdYIwSl5jPCtOARxIAO/bW8/qCNKjaanX+ZCfhLZecfUkLRHU4FBKSUL6wdsKGx+mqdNlllXeZNz9CwMJcaPO4SUkMD/AIadi77RhPf1VmJYGWJXjsp1yfcMYMmRgkDsQkbIHLZIFTrBZktJcZWlaVDIIOc19OBDSeJSsdw51FEJLsjEqQJTa3Y05IwmVHPC4O49Sh3KyDXrarzMbvabHciw/IUwt5qTH24koKQQtH5KvTTyJB32TyrxuNxdKShnLaeRIO5+eoHT3/mBD/Z8r+Niq46n+uMWuPTd0elKVuzKrmh/Vs/Lpv3p6rHVc0P6tn5dN+9PUFjpSlApSlApSlApSlArGKzSgxis0pQDyrAGKzSgUpSgwaAYrNKBWDWaUGMVkUpQKxis0oFKUoFKUoFKUoFKUoFKUoFKUoFKUoIDRvq+r5bL+8OVP1AaO2sjw6hcZoHsEl3FT9Bgio+6WSDeGktzWAsoOW3UqKHGz2pUN0n2GpGlRsKerSd2iuDxC9tuNbgInxukUAQRspCkZxnmcntNeKvB3HSG5LF1mN3ZA4fHDwqSpPPgLRHBw532APfk5q4SZTERhb8h5DTSBlS1q4QPnquO6im3QcNijhLCh/4+WghGO1tGxX7SUjvqJtjd4XrNq8HtN6jmtoYl6kioYTsoxbcEOEdxWtQH0VYrRaolktbFvhNlDDIwkKUVE9ZJJ5kncmoNrUE+2ejeowejp/2+GglIHa43upHtHEO+rFEmxpsZEiK+28ysZSttQINW5bomMjYpSlElVvXvqZP/AOX/ADEVZKruuG1vaQnpbQpaglCiAN8JWlRPzAE/NUUQfjN5Yv8ABRGjNKta21dO6VYW2rBI/ckDtyrsFat+gRpNxtkFI6Bl6LMB4Eg4KiCTg7HckkHnk1UV368abmKUUokW2QsrY4lcSFgnPoLG4OPyQk9yQMqNp8eFxn6dl8Cm+liyFFCiCU7p2rnm8aItMi/6cl2yOWxa4LK0R1PxI/TwZCVKABKc8bC98Z3G+K6FKexKdSSdlHnUDavKzirizeWoq4/jAMXgAPE2MEcQ7lDbO+1bs17E58Z/LP76ZZ9DGdXlNOQTUbp71/h/s+V/GxW485xINRNthGfraIwJUmN/oEk9JHXwK+GztnsrPT66kWy+rqGRWar/AJrK+P739qH+Wnmur4/vf2of5a7WKfJG1VzQ/q2fl03709Xp5rr6r/e/tQ/y1JWi1R7Lbm4MZTim0KWridVxKUpSitRJ7SpRNBvUpSgUpSgUpSgUpSgUpSgUpSgUpSgUpSgUpSgUpSgUpSgUpSgUpSgUpSgUpSgUpSgUpSgUpSgUpSggNH/0K/8AtKd96dqfqA0f/Qr/AO0p33p2p+gwVBIySAB1mq69qVc9RZsEYTSDhUtZ4YyP73NZ7k7d4rf1H6s3XfH+hvfwGq7pbVFtmNItAkt+OxGW0ra+CpI4Rj0esbjcbVW3ZMjcbsPTvplXeQq4yU7pDicMtn9RvkPacmpUtknfJPaeutwISoZSQR2ivJ11pobniI/JFUs8pjwDW+RsR19lVG/vwrMHbhaXFx7gCCvxfAac3GQ4nkrmdxvvnNTFxmPPJKCrhR+anl89U6//ANGyPYn+IVjdTbKSLzHo60kApBPMilEfi0+wUrrZPqq1rsHzNuAyMENg55EFxOc91WWq3r31Nn/8v+YiooqtvatWpBJTY5ggykHgl2+RHy2pX6zR3RnbdO2DnFR2obTcYrVvhS27ZEbLD0aMuO8UtlasKA3GU8tv3itu7aeuj7MlNnWh+LJUHHIbjxZeZWCDxR3xuNwPRVkbnq2rXfuojW7T82fHuFwS3EltyGpLSXn1AL4FhQTgKxjmOoZrPoui7Zqm9W65M2q6s9IorS3l70XE5OAeLkoe3c9WedXC5PcNzkjPJxX768ItkYvNvYmaeurDsNWFtRp7XTIb6/QVstPcDy7K3/NdMmS7Lvz6ZK1qK/Eo+UsDuUea/YdtuVZZYWrTLZDx5Mq6KU3aWBICThclauGO37V/lexOa3NMx0wddIadmC4PPQXVB3oujSxwqaCkoAO4VxAnO/oDtqTnvKLYaSEtsoGEtIGEpHsFROnvX+H+z5X8bFRhZM5IZb2b10esE4rNQ+pjOFkdMCczBcCkKXKe5NNhQKzjkTgEAHbeutkl+IZxTiFch8pX9GovHHVSzNfAYtkfDTL8iOrBKloLZTsUqUckFAO/PfpFpiXKHFkG6XQynHHFKQeiQgMo6k7Dflkk9eaCV4hkjO45is5rn1m6e9x7RqCTfegnBhY4Wo6QlSVHkRjcbAjsOa3IF6fuXg7E+4vNEvPOsPPFBSlLfTqbCsJIxhIBz3ZoLrxDGacXdXJJsq43G24k3FxLDrIt4WYryulcQ/gLwgnKlcBGc9fIVdtJOz1+VU3Bb6nPHVON8bakpS2oApSni323yO00FmpQcqUClKUClKUClKUClKUClKUClKUClKUClKUClKUClKUClKUClKUClKUClKUClKUClKGggNH/ANCv/tKd96dqfqoQG9U2duREj2a3SmTLkPNuquamypLjy3BlPQnBwrHM8q2/KOr/AOrts/8A5dX/AOCgkNSerF2+RPfwGubuwpMRyDe49pZvTTcVKHI+AiWxtgqZXtkY/JJ55Od6tN8n6qVp+5JfsFvbaMV0LWm6lRSngOSB0Izt1ZFQki+HT+nYk4RVyAOjQQlXDwgjmTg47ttzgbc6zzu1i2JoW/zZ1zlQ3b4ibHQ0pxEaXFVHnM77BQxwqSOWfZVq6bbnXk03HlTWbkppQkCOpCVLHCoIUnJSodv7qjZd0i26MZE2S1HZGAVurCRnqHt7qzyy3WkbErrqrX/+jZHsH8QraOsrA+QgXNpBOwLqVNpPsUoAf41q3/8Aox89WB/EKxyxsym8XllnR1pH4tPsFKI+An2CldzB9VW9eeps/wD5f8xFWSoTVcCRdNNTIcVIU+tKShJOOIpUFYz81KKuhmbIvUKfDuiBbmkrbkRh6QWrfke3JTnPLh2+EazfWWZl6tLEhvpGXIslCk5xseHkeo9YPbVGfavVpmyrhZ3nXGlOEvtoR6TSufC60eR7/n3qzC59MdO3GaptrMOQtxWClI3SOvcD21zdmjWuNlvUG4W+4Oy37jEiOttNyo8gsTUNKcSOFwYKHkZO+wOMnNXyU9iW6M8lmoSzQ5dveuDj90XMZkv9MwlX+qSRyB921bc57E98Z5OH99Ms+icZ1ecwggmo7T3r/D/Z8r+Nitpx3iQRmtXT3/mBD/Z8r+Nis9PrqRbL6uj1rTo7kqP0Tchcckj8I2lKlD2cQI+kGtmsEZrtYOPmyypOjp0qc1f3r26y45xritrV0ieLo+FRb4kgbYCSMZOMZq4RbbMs+k1NRH7pMuU5pKUi4SVOllakYOc/BSnJJ9mOyrhwinCKDRstrZs1mh21jduK0loE81YHOvDUNtfulndgR1RUh/CHfGWlLSWz8LASpO/ZvUsBisEUHJ7xoSa/c/FUMLuCGYkdDciS22lIILnEE7ADmCRud+Zqx+Dm3OW23T23IDkI9O2khbXR9IpDLaFKHaOJJ366uvDThoA5VmlKBSlKBSlKBSlKBSlKBSlKBSlKBSlKBSlKBSlKBSlKBSlKBSlKDyXJZbWhK3UJUtXAkFQBKsZwO/AJ9lESWXHFtodQpxABWlKgSnPLI765NrqNOkalbcgYUy68W3QspaK1NsPZ6PJ3IQpSSs4/IHVXvp5V3jXNDbDsaLKuc/gfPiwKkMNMILeBnbKANuoqOKDqZfaS4W1OICwnjKSoZCe32VgSWFEJDzZJ5ALGa5DrSW6rUd8Me5iSW7FIQ6mPGbX0SCVfg1q4vR6t+fLapVmNIlX+NEcivoFsdiSvwVtbStRUVjCiFbJHDzHfQdKU+2hXCpxAV2FQFYElkqCQ6gqPIBQya5bqoNnWFzQsxSf+ywkO56T/AMQM8H/WtKyPRVN6bJjIDUa6lDzyGSXVPkr6NAOd0kLBJ6gk0HYHX2mG+kdcQ2jIHEtWBvsK+87cqout3GLh0kGY643Ejp6YNMJ6V194DiR6Cdw2nGSTjJ9lRml77b7VJdul/W9b5NwQ2IySXlxiyRlPRrOQVKJyc4O4HVuHSVOttEBa0pJ/OUBWenb4+DjRxZxjiGa574QoxlLefKXm20wHYiFGJ0occdKCjg9IHi9EjYZ3266gYce6J1Ky6/ankvB5ieuKlpJebKGw2UBRV6STuriTkDGDvQdQ1Hvpi7fI3v4DXNYuqRbZSIUlrijhpvhW2nK0+gCcjfiG/VgjsxvXVpEdqXDdjPJy082W1p5ZSRgj6DXNNQ6XENro5zDr0RtISzcWG+JxtI5JeQB6QH52D2+iSTWWpN1sbsn7bdYdxy5DlNPp4V54FZI9E8xzFVF0l/XMZKmm3w3AKkIcOAlSlkEg9RwAM9gxXvpK1riXF+U1MjzY7jCkpeZPEchKtjzI/wDcfmqOizY51wy4XkBtUToQsnCS4FklAV8EqweWc09P/wBYrrfSrbJgraYSpy1s8CufSOgpI9gG9VDTFvuF+0+3b4UZakB1bapLg4GWkhzkD+VgDACc42ziukX5xEa0IdkLSy0gem44eFKfaTtWv4NmXG9EQ+lQtBcW64niGCUqWSk+wjeuvW2zxlrDSlxysWxOyQOwUrOKVhu3ZrGKzSpEPdtNW+7OiQ4lxiYkYTKjrLbgHYSPhDuORVL1NpKezHQ8/cnpsNtp1pbni6OkZSvB4yEgcQBAzgAgb99dMrGNqiyVO7hFsVqGyTIrTTy5FsdcSEuM/hmSlR5jGSnn+qO0rNXK8zWYs6W4+6httLqsqUcAb1Yrhoy3SnlyIjki2yFniWuGsJCz15QoFOT1kAE9te1s0rBhTfH5ClzrgVFXjMjBKCfzEj0UczuBntJrDLSuX9XmeyswLRebyAtCFW2Gf9fIR+GWP1Gz8H2r/wDb11cLPYLfZUrMVol5wfhZDqitxz+0o7/NyFSfCKCtccJj2UuVrNKUq6ClKUClKUClKUClKUClKUClKUClKUClKUClKUClKUClKUClKUClKUClKUClKUClKUHO9V6Mk6luT0piOmElLS2nFOBt1UkZz6Ccjg4iAOPjScbYHOvePYb/ABr9H1GmFb1SFsNxHbcl4pSy2B8NC8Ece5yMY4QACcZN8wBTFBQLjpi5XXWrvFbY0WyrZS28+h4EyAHelUOEAEFRABz1Z35VpWvSl4jxNNLVZo8eWw/HVOkpnFTqkIByFJ4QDz5BRxnr510zApgUFFu1gu0udMkswWFmbMiIKlvhKmGGHEq4+R4s4VsCDy59UdZtIaggu226BqCiTCUtHiTzqsOpUpf4QrTkJWEuED0VbE777dL4RTFBUtUWBWoVeIt2lhHSJ4Xrk7w5bQccQbAPEpRAxvgDnvyrXsOmVRdWvTFWSPboUSIIsZLT4cD+VZK8YGMBKRuM5z7auuKYoKVqjS82feG5tuQHV+JyWyqRKWA04row2UDfhOy+QA3NQ6dC3Ke3Dj3iJGkNMXFDqnVyFFZZDSUqCcD4JUDtkZ7N66bwimKD5bbS22lCQEpSAlKRyAFfWKyBilBCzNI2CfI8YkWqMX+RdSnhUR1gkY2PXW47ZrY9bhb3YEZcIAAMKaBQPmrepQV5jQmlYz6XmrBb0uIOUnoQcHuzVgCQBgcqzSgYpSlApSlApSlAxTFKUClKUClKUClKUClKUClKUClKUClKUClKUClKUClKUClKUClKUClKUClKUClKUClKUClKUClKUClKUClKUClKUClKUClKUClKUClKUClKUClKUH//2Q=="/>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lstStyle/>
          <a:p>
            <a:r>
              <a:rPr lang="zh-CN" altLang="en-US" sz="2800" dirty="0"/>
              <a:t>场景：电商应用的交易快照的</a:t>
            </a:r>
            <a:r>
              <a:rPr lang="zh-CN" altLang="zh-CN" sz="2800" dirty="0"/>
              <a:t>数据存储</a:t>
            </a:r>
            <a:r>
              <a:rPr lang="zh-CN" altLang="en-US" sz="2800" dirty="0"/>
              <a:t>需求</a:t>
            </a:r>
          </a:p>
        </p:txBody>
      </p:sp>
      <p:sp>
        <p:nvSpPr>
          <p:cNvPr id="2" name="标题 1"/>
          <p:cNvSpPr>
            <a:spLocks noGrp="1"/>
          </p:cNvSpPr>
          <p:nvPr>
            <p:ph type="title"/>
          </p:nvPr>
        </p:nvSpPr>
        <p:spPr/>
        <p:txBody>
          <a:bodyPr/>
          <a:lstStyle/>
          <a:p>
            <a:r>
              <a:rPr lang="zh-CN" altLang="en-US" dirty="0"/>
              <a:t>分布式数据库</a:t>
            </a:r>
          </a:p>
        </p:txBody>
      </p:sp>
      <p:sp>
        <p:nvSpPr>
          <p:cNvPr id="4" name="灯片编号占位符 3"/>
          <p:cNvSpPr>
            <a:spLocks noGrp="1"/>
          </p:cNvSpPr>
          <p:nvPr>
            <p:ph type="sldNum" sz="quarter" idx="12"/>
          </p:nvPr>
        </p:nvSpPr>
        <p:spPr/>
        <p:txBody>
          <a:bodyPr/>
          <a:lstStyle/>
          <a:p>
            <a:fld id="{D610595F-C1E8-418A-9A6D-E5F6803E45A4}" type="slidenum">
              <a:rPr lang="en-US" altLang="zh-CN" smtClean="0"/>
              <a:t>95</a:t>
            </a:fld>
            <a:endParaRPr lang="zh-CN" altLang="en-US"/>
          </a:p>
        </p:txBody>
      </p:sp>
      <p:sp>
        <p:nvSpPr>
          <p:cNvPr id="16" name="矩形 15"/>
          <p:cNvSpPr/>
          <p:nvPr/>
        </p:nvSpPr>
        <p:spPr>
          <a:xfrm>
            <a:off x="222811" y="1904083"/>
            <a:ext cx="5170457" cy="1015663"/>
          </a:xfrm>
          <a:prstGeom prst="rect">
            <a:avLst/>
          </a:prstGeom>
        </p:spPr>
        <p:txBody>
          <a:bodyPr wrap="square">
            <a:spAutoFit/>
          </a:bodyPr>
          <a:lstStyle/>
          <a:p>
            <a:r>
              <a:rPr lang="zh-CN" altLang="en-US" sz="2000" dirty="0"/>
              <a:t>交易快照数据特点：</a:t>
            </a:r>
            <a:endParaRPr lang="en-US" altLang="zh-CN" sz="2000" dirty="0"/>
          </a:p>
          <a:p>
            <a:r>
              <a:rPr lang="zh-CN" altLang="zh-CN" sz="2000" dirty="0">
                <a:solidFill>
                  <a:srgbClr val="FF0000"/>
                </a:solidFill>
              </a:rPr>
              <a:t>单条数据小，条数多，高速读取</a:t>
            </a:r>
            <a:endParaRPr lang="en-US" altLang="zh-CN" sz="2000" dirty="0">
              <a:solidFill>
                <a:srgbClr val="FF0000"/>
              </a:solidFill>
            </a:endParaRPr>
          </a:p>
          <a:p>
            <a:r>
              <a:rPr lang="zh-CN" altLang="zh-CN" sz="2000" dirty="0">
                <a:solidFill>
                  <a:srgbClr val="FF0000"/>
                </a:solidFill>
              </a:rPr>
              <a:t>不能丢，需要持久化保存，满足高可靠性</a:t>
            </a:r>
            <a:endParaRPr lang="zh-CN" altLang="en-US" sz="2000" dirty="0">
              <a:solidFill>
                <a:srgbClr val="FF0000"/>
              </a:solidFill>
            </a:endParaRPr>
          </a:p>
        </p:txBody>
      </p:sp>
      <p:pic>
        <p:nvPicPr>
          <p:cNvPr id="268291" name="Picture 3"/>
          <p:cNvPicPr>
            <a:picLocks noChangeAspect="1" noChangeArrowheads="1"/>
          </p:cNvPicPr>
          <p:nvPr/>
        </p:nvPicPr>
        <p:blipFill>
          <a:blip r:embed="rId3" cstate="print"/>
          <a:srcRect/>
          <a:stretch>
            <a:fillRect/>
          </a:stretch>
        </p:blipFill>
        <p:spPr bwMode="auto">
          <a:xfrm>
            <a:off x="6386400" y="2340077"/>
            <a:ext cx="2195210" cy="2143125"/>
          </a:xfrm>
          <a:prstGeom prst="rect">
            <a:avLst/>
          </a:prstGeom>
          <a:noFill/>
          <a:ln w="9525">
            <a:noFill/>
            <a:miter lim="800000"/>
            <a:headEnd/>
            <a:tailEnd/>
          </a:ln>
          <a:effectLst/>
        </p:spPr>
      </p:pic>
      <p:pic>
        <p:nvPicPr>
          <p:cNvPr id="268292" name="Picture 4"/>
          <p:cNvPicPr>
            <a:picLocks noChangeAspect="1" noChangeArrowheads="1"/>
          </p:cNvPicPr>
          <p:nvPr/>
        </p:nvPicPr>
        <p:blipFill>
          <a:blip r:embed="rId4" cstate="print"/>
          <a:srcRect/>
          <a:stretch>
            <a:fillRect/>
          </a:stretch>
        </p:blipFill>
        <p:spPr bwMode="auto">
          <a:xfrm>
            <a:off x="324992" y="2926385"/>
            <a:ext cx="4857750" cy="1735931"/>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a:bodyPr>
          <a:lstStyle/>
          <a:p>
            <a:r>
              <a:rPr lang="zh-CN" altLang="en-US" sz="2800" dirty="0"/>
              <a:t>概念：</a:t>
            </a:r>
            <a:endParaRPr lang="en-US" altLang="zh-CN" sz="2800" dirty="0"/>
          </a:p>
          <a:p>
            <a:pPr>
              <a:buNone/>
            </a:pPr>
            <a:r>
              <a:rPr lang="en-US" altLang="zh-CN" sz="1800" dirty="0"/>
              <a:t>            </a:t>
            </a:r>
            <a:r>
              <a:rPr lang="zh-CN" altLang="zh-CN" sz="1800" dirty="0"/>
              <a:t>分布式数据库系统通常使用较小的计算机系统，每台计算机中都可能有数据库管理系统</a:t>
            </a:r>
            <a:r>
              <a:rPr lang="en-US" altLang="zh-CN" sz="1800" dirty="0"/>
              <a:t>(Database Management System, DBMS)</a:t>
            </a:r>
            <a:r>
              <a:rPr lang="zh-CN" altLang="zh-CN" sz="1800" dirty="0"/>
              <a:t>的一份完整拷贝副本，并具有自己的局部数据库，位于不同地点的许多计算机通过网络互相连接，共同组成一个完整的、全局的逻辑上集中、物理上分布的大型数据库。</a:t>
            </a:r>
            <a:endParaRPr lang="en-US" altLang="zh-CN" sz="1800" dirty="0"/>
          </a:p>
          <a:p>
            <a:endParaRPr lang="en-US" altLang="zh-CN" sz="3200" dirty="0"/>
          </a:p>
        </p:txBody>
      </p:sp>
      <p:sp>
        <p:nvSpPr>
          <p:cNvPr id="2" name="标题 1"/>
          <p:cNvSpPr>
            <a:spLocks noGrp="1"/>
          </p:cNvSpPr>
          <p:nvPr>
            <p:ph type="title"/>
          </p:nvPr>
        </p:nvSpPr>
        <p:spPr/>
        <p:txBody>
          <a:bodyPr/>
          <a:lstStyle/>
          <a:p>
            <a:r>
              <a:rPr lang="zh-CN" altLang="en-US" dirty="0"/>
              <a:t>分布式数据库</a:t>
            </a:r>
          </a:p>
        </p:txBody>
      </p:sp>
      <p:pic>
        <p:nvPicPr>
          <p:cNvPr id="4" name="Picture 6"/>
          <p:cNvPicPr>
            <a:picLocks noChangeAspect="1" noChangeArrowheads="1"/>
          </p:cNvPicPr>
          <p:nvPr/>
        </p:nvPicPr>
        <p:blipFill>
          <a:blip r:embed="rId3" cstate="print"/>
          <a:srcRect/>
          <a:stretch>
            <a:fillRect/>
          </a:stretch>
        </p:blipFill>
        <p:spPr bwMode="auto">
          <a:xfrm>
            <a:off x="2443363" y="3179262"/>
            <a:ext cx="4166238" cy="1755438"/>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a:bodyPr>
          <a:lstStyle/>
          <a:p>
            <a:r>
              <a:rPr lang="zh-CN" altLang="en-US" dirty="0"/>
              <a:t>设计特点：</a:t>
            </a:r>
            <a:endParaRPr lang="en-US" altLang="zh-CN" dirty="0"/>
          </a:p>
          <a:p>
            <a:pPr>
              <a:buNone/>
            </a:pP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分布式数据库</a:t>
            </a:r>
          </a:p>
        </p:txBody>
      </p:sp>
      <p:graphicFrame>
        <p:nvGraphicFramePr>
          <p:cNvPr id="4" name="图表 4"/>
          <p:cNvGraphicFramePr/>
          <p:nvPr/>
        </p:nvGraphicFramePr>
        <p:xfrm>
          <a:off x="220859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741680" y="2032197"/>
            <a:ext cx="3576320" cy="1384995"/>
          </a:xfrm>
          <a:prstGeom prst="rect">
            <a:avLst/>
          </a:prstGeom>
        </p:spPr>
        <p:txBody>
          <a:bodyPr wrap="square">
            <a:spAutoFit/>
          </a:bodyPr>
          <a:lstStyle/>
          <a:p>
            <a:r>
              <a:rPr lang="zh-CN" altLang="zh-CN" sz="2800" dirty="0"/>
              <a:t>提供冗余容错机制，保证数据和服务的高度可靠性</a:t>
            </a:r>
            <a:endParaRPr lang="zh-CN" altLang="en-US" sz="28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a:bodyPr>
          <a:lstStyle/>
          <a:p>
            <a:r>
              <a:rPr lang="zh-CN" altLang="en-US" dirty="0"/>
              <a:t>设计特点：</a:t>
            </a:r>
            <a:endParaRPr lang="en-US" altLang="zh-CN" dirty="0"/>
          </a:p>
          <a:p>
            <a:pPr>
              <a:buNone/>
            </a:pP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分布式数据库</a:t>
            </a:r>
          </a:p>
        </p:txBody>
      </p:sp>
      <p:sp>
        <p:nvSpPr>
          <p:cNvPr id="5" name="矩形 4"/>
          <p:cNvSpPr/>
          <p:nvPr/>
        </p:nvSpPr>
        <p:spPr>
          <a:xfrm>
            <a:off x="589280" y="2123636"/>
            <a:ext cx="3627120" cy="1815882"/>
          </a:xfrm>
          <a:prstGeom prst="rect">
            <a:avLst/>
          </a:prstGeom>
        </p:spPr>
        <p:txBody>
          <a:bodyPr wrap="square">
            <a:spAutoFit/>
          </a:bodyPr>
          <a:lstStyle/>
          <a:p>
            <a:r>
              <a:rPr lang="zh-CN" altLang="zh-CN" sz="2800" dirty="0"/>
              <a:t>可以及时响应大规模用户的读</a:t>
            </a:r>
            <a:r>
              <a:rPr lang="en-US" altLang="zh-CN" sz="2800" dirty="0"/>
              <a:t>/</a:t>
            </a:r>
            <a:r>
              <a:rPr lang="zh-CN" altLang="zh-CN" sz="2800" dirty="0"/>
              <a:t>写请求，能对海量数据进行随机读</a:t>
            </a:r>
            <a:r>
              <a:rPr lang="en-US" altLang="zh-CN" sz="2800" dirty="0"/>
              <a:t>/</a:t>
            </a:r>
            <a:r>
              <a:rPr lang="zh-CN" altLang="zh-CN" sz="2800" dirty="0"/>
              <a:t>写</a:t>
            </a:r>
            <a:r>
              <a:rPr lang="zh-CN" altLang="zh-CN" dirty="0"/>
              <a:t>。</a:t>
            </a:r>
            <a:endParaRPr lang="zh-CN" altLang="en-US" dirty="0"/>
          </a:p>
        </p:txBody>
      </p:sp>
      <p:graphicFrame>
        <p:nvGraphicFramePr>
          <p:cNvPr id="6" name="图表 4"/>
          <p:cNvGraphicFramePr/>
          <p:nvPr/>
        </p:nvGraphicFramePr>
        <p:xfrm>
          <a:off x="220859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p:txBody>
          <a:bodyPr>
            <a:normAutofit/>
          </a:bodyPr>
          <a:lstStyle/>
          <a:p>
            <a:r>
              <a:rPr lang="zh-CN" altLang="en-US" dirty="0"/>
              <a:t>设计特点：</a:t>
            </a:r>
            <a:endParaRPr lang="en-US" altLang="zh-CN" dirty="0"/>
          </a:p>
          <a:p>
            <a:pPr>
              <a:buNone/>
            </a:pP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分布式数据库</a:t>
            </a:r>
          </a:p>
        </p:txBody>
      </p:sp>
      <p:graphicFrame>
        <p:nvGraphicFramePr>
          <p:cNvPr id="4" name="图表 4"/>
          <p:cNvGraphicFramePr/>
          <p:nvPr/>
        </p:nvGraphicFramePr>
        <p:xfrm>
          <a:off x="2208590" y="1697869"/>
          <a:ext cx="7908022" cy="3282344"/>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751840" y="2123637"/>
            <a:ext cx="3281680" cy="1384995"/>
          </a:xfrm>
          <a:prstGeom prst="rect">
            <a:avLst/>
          </a:prstGeom>
        </p:spPr>
        <p:txBody>
          <a:bodyPr wrap="square">
            <a:spAutoFit/>
          </a:bodyPr>
          <a:lstStyle/>
          <a:p>
            <a:r>
              <a:rPr lang="zh-CN" altLang="zh-CN" sz="2800" dirty="0"/>
              <a:t>可以动态地增添存储节点以实现存储容量扩展</a:t>
            </a:r>
            <a:endParaRPr lang="zh-CN" altLang="en-US" sz="28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13,&quot;width&quot;:10128}"/>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1_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973项目结题总结报告_beta2</Template>
  <TotalTime>5</TotalTime>
  <Words>22911</Words>
  <Application>Microsoft Office PowerPoint</Application>
  <PresentationFormat>全屏显示(16:9)</PresentationFormat>
  <Paragraphs>1503</Paragraphs>
  <Slides>190</Slides>
  <Notes>145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190</vt:i4>
      </vt:variant>
    </vt:vector>
  </HeadingPairs>
  <TitlesOfParts>
    <vt:vector size="208" baseType="lpstr">
      <vt:lpstr>-apple-system</vt:lpstr>
      <vt:lpstr>黑体</vt:lpstr>
      <vt:lpstr>华文细黑</vt:lpstr>
      <vt:lpstr>华文中宋</vt:lpstr>
      <vt:lpstr>微软雅黑</vt:lpstr>
      <vt:lpstr>Arial</vt:lpstr>
      <vt:lpstr>Calibri</vt:lpstr>
      <vt:lpstr>Garamond</vt:lpstr>
      <vt:lpstr>Gill Sans MT</vt:lpstr>
      <vt:lpstr>Tahoma</vt:lpstr>
      <vt:lpstr>Times</vt:lpstr>
      <vt:lpstr>Times New Roman</vt:lpstr>
      <vt:lpstr>Trebuchet MS</vt:lpstr>
      <vt:lpstr>Wingdings</vt:lpstr>
      <vt:lpstr>Wingdings 2</vt:lpstr>
      <vt:lpstr>清华简约主题-扁平-16:9</vt:lpstr>
      <vt:lpstr>1_清华简约主题-扁平-16:9</vt:lpstr>
      <vt:lpstr>Visio</vt:lpstr>
      <vt:lpstr>第三章 云计算系统的使能技术</vt:lpstr>
      <vt:lpstr>PowerPoint 演示文稿</vt:lpstr>
      <vt:lpstr>PowerPoint 演示文稿</vt:lpstr>
      <vt:lpstr>3.1.1云计算硬件技术基础</vt:lpstr>
      <vt:lpstr>1. 计算设备</vt:lpstr>
      <vt:lpstr>PowerPoint 演示文稿</vt:lpstr>
      <vt:lpstr>2. 网络通信设备</vt:lpstr>
      <vt:lpstr>3. 存储设备</vt:lpstr>
      <vt:lpstr>（1）常见存储介质</vt:lpstr>
      <vt:lpstr>（2）常用存储接口协议</vt:lpstr>
      <vt:lpstr>（3）硬盘存储器</vt:lpstr>
      <vt:lpstr>数据管理技术发展历史</vt:lpstr>
      <vt:lpstr>数据库VS.大数据</vt:lpstr>
      <vt:lpstr>（4）磁盘阵列</vt:lpstr>
      <vt:lpstr>批量数据迁移</vt:lpstr>
      <vt:lpstr>（5）网络存储技术</vt:lpstr>
      <vt:lpstr>光纤通道存储区域网络 (FC-SAN)</vt:lpstr>
      <vt:lpstr>IP通道存储区域网络IP-SAN</vt:lpstr>
      <vt:lpstr>网络连接存储（NAS）</vt:lpstr>
      <vt:lpstr>PowerPoint 演示文稿</vt:lpstr>
      <vt:lpstr>PowerPoint 演示文稿</vt:lpstr>
      <vt:lpstr>信息化3.0  —— 大数据驱动信息化的第三波浪潮</vt:lpstr>
      <vt:lpstr>PowerPoint 演示文稿</vt:lpstr>
      <vt:lpstr>1. 计算机网络通信协议</vt:lpstr>
      <vt:lpstr>PowerPoint 演示文稿</vt:lpstr>
      <vt:lpstr>（1）OSI七层协议各层功能简介</vt:lpstr>
      <vt:lpstr>PowerPoint 演示文稿</vt:lpstr>
      <vt:lpstr>4）传输层是七层协议中最重要、最关键的一层，唯一负责总体的数据传输和数据控制的一层。传输层提供端到端的交换数据的机制。传输层对会话层等高三层提供可靠的传输服务,对网络层提供可靠的目的地站点信息。从通信和信息处理的角度看，运输层向它上面的应用层提供通信服务，它属于面向通信部分的最高层，同时也是用户功能中的最低层。</vt:lpstr>
      <vt:lpstr>PowerPoint 演示文稿</vt:lpstr>
      <vt:lpstr>（2）传统网络和云环境网络的异同</vt:lpstr>
      <vt:lpstr>云环境网络拓扑结构示意图</vt:lpstr>
      <vt:lpstr>PowerPoint 演示文稿</vt:lpstr>
      <vt:lpstr>2．数据通信技术</vt:lpstr>
      <vt:lpstr>PowerPoint 演示文稿</vt:lpstr>
      <vt:lpstr>2．数据通信技术</vt:lpstr>
      <vt:lpstr>（3）光缆 光缆（Fiber Optic Cable）的核心是光导纤维，简称光纤。光纤通信是通过光信号的有无来表示二进制1或0，因此光纤是典型的数字信道。光缆可以是单股或多股光纤构成，由中间的加强芯和外层塑料护套提供必要的强度，光纤与塑料护套间的空隙可填充以泡沫、细线或以液体胶等物。</vt:lpstr>
      <vt:lpstr>3. 宽带技术</vt:lpstr>
      <vt:lpstr>PowerPoint 演示文稿</vt:lpstr>
      <vt:lpstr>4. 移动通信技术</vt:lpstr>
      <vt:lpstr>（2）蜂窝通信技术 蜂窝通信是采用蜂窝无线组网方式，在终端和网络设备之间通过无线通道连接起来，进而实现用户在活动中可相互通信，其网络结构如图所示。 </vt:lpstr>
      <vt:lpstr>各代移动通信技术对比表</vt:lpstr>
      <vt:lpstr>PowerPoint 演示文稿</vt:lpstr>
      <vt:lpstr>PowerPoint 演示文稿</vt:lpstr>
      <vt:lpstr>5G应用分类</vt:lpstr>
      <vt:lpstr>5G典型应用场景</vt:lpstr>
      <vt:lpstr>6G技术展望</vt:lpstr>
      <vt:lpstr>（3）其他无线通信技术</vt:lpstr>
      <vt:lpstr>5. 卫星通信技术</vt:lpstr>
      <vt:lpstr>全球导航卫星系统</vt:lpstr>
      <vt:lpstr>天基信息实时服务系统</vt:lpstr>
      <vt:lpstr>PowerPoint 演示文稿</vt:lpstr>
      <vt:lpstr>什么是分布式系统</vt:lpstr>
      <vt:lpstr>什么是分布式系统</vt:lpstr>
      <vt:lpstr>什么是分布式系统</vt:lpstr>
      <vt:lpstr>什么是分布式系统</vt:lpstr>
      <vt:lpstr>什么是分布式系统</vt:lpstr>
      <vt:lpstr>什么是分布式系统</vt:lpstr>
      <vt:lpstr>什么是分布式系统</vt:lpstr>
      <vt:lpstr>什么是分布式系统</vt:lpstr>
      <vt:lpstr>什么是分布式系统</vt:lpstr>
      <vt:lpstr>区块链中的分布式系统</vt:lpstr>
      <vt:lpstr>PowerPoint 演示文稿</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3.2.2 分布式计算</vt:lpstr>
      <vt:lpstr>PowerPoint 演示文稿</vt:lpstr>
      <vt:lpstr>3.2.3 分布式存储</vt:lpstr>
      <vt:lpstr>3.2.3 分布式存储</vt:lpstr>
      <vt:lpstr>3.2.3 分布式存储</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分布式文件系统</vt:lpstr>
      <vt:lpstr>3.2.3 分布式存储</vt:lpstr>
      <vt:lpstr>分布式数据库</vt:lpstr>
      <vt:lpstr>分布式数据库</vt:lpstr>
      <vt:lpstr>分布式数据库</vt:lpstr>
      <vt:lpstr>分布式数据库</vt:lpstr>
      <vt:lpstr>分布式数据库</vt:lpstr>
      <vt:lpstr>分布式数据库</vt:lpstr>
      <vt:lpstr>分布式数据库</vt:lpstr>
      <vt:lpstr>分布式数据库</vt:lpstr>
      <vt:lpstr>分布式数据库</vt:lpstr>
      <vt:lpstr>分布式数据库</vt:lpstr>
      <vt:lpstr>PowerPoint 演示文稿</vt:lpstr>
      <vt:lpstr>虚拟化技术</vt:lpstr>
      <vt:lpstr>虚拟化技术</vt:lpstr>
      <vt:lpstr>虚拟化技术</vt:lpstr>
      <vt:lpstr>虚拟化技术</vt:lpstr>
      <vt:lpstr>虚拟化技术</vt:lpstr>
      <vt:lpstr>虚拟化技术</vt:lpstr>
      <vt:lpstr>虚拟化技术</vt:lpstr>
      <vt:lpstr>PowerPoint 演示文稿</vt:lpstr>
      <vt:lpstr>计算虚拟化</vt:lpstr>
      <vt:lpstr>计算虚拟化</vt:lpstr>
      <vt:lpstr>计算虚拟化</vt:lpstr>
      <vt:lpstr>计算虚拟化 – CPU虚拟化</vt:lpstr>
      <vt:lpstr>计算虚拟化 – CPU虚拟化</vt:lpstr>
      <vt:lpstr>计算虚拟化</vt:lpstr>
      <vt:lpstr>计算虚拟化 – 内存虚拟化</vt:lpstr>
      <vt:lpstr>计算虚拟化 – 内存虚拟化</vt:lpstr>
      <vt:lpstr>计算虚拟化</vt:lpstr>
      <vt:lpstr>计算虚拟化 – GPU虚拟化</vt:lpstr>
      <vt:lpstr>计算虚拟化 – GPU虚拟化</vt:lpstr>
      <vt:lpstr>计算虚拟化 – GPU虚拟化</vt:lpstr>
      <vt:lpstr>计算虚拟化 – GPU虚拟化</vt:lpstr>
      <vt:lpstr>计算虚拟化</vt:lpstr>
      <vt:lpstr>PowerPoint 演示文稿</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存储虚拟化</vt:lpstr>
      <vt:lpstr>PowerPoint 演示文稿</vt:lpstr>
      <vt:lpstr>网络虚拟化</vt:lpstr>
      <vt:lpstr>网络虚拟化</vt:lpstr>
      <vt:lpstr>网络虚拟化</vt:lpstr>
      <vt:lpstr>网络虚拟化</vt:lpstr>
      <vt:lpstr>网络虚拟化</vt:lpstr>
      <vt:lpstr>网络虚拟化</vt:lpstr>
      <vt:lpstr>网络虚拟化</vt:lpstr>
      <vt:lpstr>网络虚拟化</vt:lpstr>
      <vt:lpstr>网络虚拟化</vt:lpstr>
      <vt:lpstr>PowerPoint 演示文稿</vt:lpstr>
      <vt:lpstr>桌面虚拟化</vt:lpstr>
      <vt:lpstr>桌面虚拟化</vt:lpstr>
      <vt:lpstr>桌面虚拟化</vt:lpstr>
      <vt:lpstr>PowerPoint 演示文稿</vt:lpstr>
      <vt:lpstr>云平台技术</vt:lpstr>
      <vt:lpstr>PowerPoint 演示文稿</vt:lpstr>
      <vt:lpstr>服务计算技术</vt:lpstr>
      <vt:lpstr>服务计算技术</vt:lpstr>
      <vt:lpstr>服务计算技术</vt:lpstr>
      <vt:lpstr>服务计算技术</vt:lpstr>
      <vt:lpstr>服务计算技术</vt:lpstr>
      <vt:lpstr>服务计算技术</vt:lpstr>
      <vt:lpstr>服务计算技术</vt:lpstr>
      <vt:lpstr>服务计算技术</vt:lpstr>
      <vt:lpstr>服务计算技术</vt:lpstr>
      <vt:lpstr>服务计算技术</vt:lpstr>
      <vt:lpstr>服务计算技术</vt:lpstr>
      <vt:lpstr>PowerPoint 演示文稿</vt:lpstr>
      <vt:lpstr>多租户技术</vt:lpstr>
      <vt:lpstr>多租户技术</vt:lpstr>
      <vt:lpstr>多租户技术</vt:lpstr>
      <vt:lpstr>多租户技术</vt:lpstr>
      <vt:lpstr>多租户技术</vt:lpstr>
      <vt:lpstr>多租户技术</vt:lpstr>
      <vt:lpstr>多租户技术</vt:lpstr>
      <vt:lpstr>多租户技术</vt:lpstr>
      <vt:lpstr>多租户技术</vt:lpstr>
      <vt:lpstr>PowerPoint 演示文稿</vt:lpstr>
      <vt:lpstr>容器技术</vt:lpstr>
      <vt:lpstr>容器技术</vt:lpstr>
      <vt:lpstr>容器技术</vt:lpstr>
      <vt:lpstr>容器技术</vt:lpstr>
      <vt:lpstr>容器技术</vt:lpstr>
      <vt:lpstr>PowerPoint 演示文稿</vt:lpstr>
      <vt:lpstr>边缘计算技术</vt:lpstr>
      <vt:lpstr>边缘计算：云-边-端</vt:lpstr>
      <vt:lpstr>边缘计算架构</vt:lpstr>
      <vt:lpstr>边缘计算关键技术</vt:lpstr>
      <vt:lpstr>习题</vt:lpstr>
      <vt:lpstr>答案</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基于主动对象的海量存储系统与技术</dc:title>
  <dc:subject>十二五计划</dc:subject>
  <dc:creator>Dan Feng</dc:creator>
  <cp:lastModifiedBy>Jiang Jingyan</cp:lastModifiedBy>
  <cp:revision>1723</cp:revision>
  <dcterms:created xsi:type="dcterms:W3CDTF">2010-03-23T08:40:00Z</dcterms:created>
  <dcterms:modified xsi:type="dcterms:W3CDTF">2022-08-23T13:44:40Z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B86D203813D64EC59C8F6E6A4200A8E9</vt:lpwstr>
  </property>
  <property fmtid="{D5CDD505-2E9C-101B-9397-08002B2CF9AE}" pid="3" name="KSOProductBuildVer">
    <vt:lpwstr>2052-11.1.0.11365</vt:lpwstr>
  </property>
</Properties>
</file>